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tags/tag1.xml" ContentType="application/vnd.openxmlformats-officedocument.presentationml.tags+xml"/>
  <Override PartName="/ppt/notesSlides/notesSlide8.xml" ContentType="application/vnd.openxmlformats-officedocument.presentationml.notesSlide+xml"/>
  <Override PartName="/ppt/tags/tag2.xml" ContentType="application/vnd.openxmlformats-officedocument.presentationml.tags+xml"/>
  <Override PartName="/ppt/notesSlides/notesSlide9.xml" ContentType="application/vnd.openxmlformats-officedocument.presentationml.notesSlide+xml"/>
  <Override PartName="/ppt/tags/tag3.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4.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5.xml" ContentType="application/vnd.openxmlformats-officedocument.presentationml.tags+xml"/>
  <Override PartName="/ppt/notesSlides/notesSlide15.xml" ContentType="application/vnd.openxmlformats-officedocument.presentationml.notesSlide+xml"/>
  <Override PartName="/ppt/tags/tag6.xml" ContentType="application/vnd.openxmlformats-officedocument.presentationml.tags+xml"/>
  <Override PartName="/ppt/notesSlides/notesSlide16.xml" ContentType="application/vnd.openxmlformats-officedocument.presentationml.notesSlide+xml"/>
  <Override PartName="/ppt/tags/tag7.xml" ContentType="application/vnd.openxmlformats-officedocument.presentationml.tags+xml"/>
  <Override PartName="/ppt/notesSlides/notesSlide17.xml" ContentType="application/vnd.openxmlformats-officedocument.presentationml.notesSlide+xml"/>
  <Override PartName="/ppt/tags/tag8.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28"/>
  </p:notesMasterIdLst>
  <p:sldIdLst>
    <p:sldId id="256" r:id="rId2"/>
    <p:sldId id="257" r:id="rId3"/>
    <p:sldId id="259" r:id="rId4"/>
    <p:sldId id="286" r:id="rId5"/>
    <p:sldId id="283" r:id="rId6"/>
    <p:sldId id="258" r:id="rId7"/>
    <p:sldId id="260" r:id="rId8"/>
    <p:sldId id="270" r:id="rId9"/>
    <p:sldId id="261" r:id="rId10"/>
    <p:sldId id="280" r:id="rId11"/>
    <p:sldId id="281" r:id="rId12"/>
    <p:sldId id="262" r:id="rId13"/>
    <p:sldId id="271" r:id="rId14"/>
    <p:sldId id="265" r:id="rId15"/>
    <p:sldId id="266" r:id="rId16"/>
    <p:sldId id="278" r:id="rId17"/>
    <p:sldId id="276" r:id="rId18"/>
    <p:sldId id="277" r:id="rId19"/>
    <p:sldId id="275" r:id="rId20"/>
    <p:sldId id="284" r:id="rId21"/>
    <p:sldId id="279" r:id="rId22"/>
    <p:sldId id="288" r:id="rId23"/>
    <p:sldId id="289" r:id="rId24"/>
    <p:sldId id="282" r:id="rId25"/>
    <p:sldId id="267" r:id="rId26"/>
    <p:sldId id="290" r:id="rId2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4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B6AB5D4-9754-0B43-8BBC-EA7B985D70BB}" v="5292" dt="2023-03-17T10:25:52.147"/>
    <p1510:client id="{F1A8FCA4-FB21-484A-B5A5-DBCA715B3EA3}" v="2" dt="2023-03-16T10:36:57.09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uner Aygin (MSci (Hons) Physics FT (4))" userId="05b04484-b1aa-4a81-a7fb-d8a215a7b643" providerId="ADAL" clId="{25A8D6EE-2D3C-5346-8016-400B49978B29}"/>
    <pc:docChg chg="modSld">
      <pc:chgData name="Guner Aygin (MSci (Hons) Physics FT (4))" userId="05b04484-b1aa-4a81-a7fb-d8a215a7b643" providerId="ADAL" clId="{25A8D6EE-2D3C-5346-8016-400B49978B29}" dt="2023-03-12T20:07:26.810" v="1" actId="20577"/>
      <pc:docMkLst>
        <pc:docMk/>
      </pc:docMkLst>
      <pc:sldChg chg="modNotesTx">
        <pc:chgData name="Guner Aygin (MSci (Hons) Physics FT (4))" userId="05b04484-b1aa-4a81-a7fb-d8a215a7b643" providerId="ADAL" clId="{25A8D6EE-2D3C-5346-8016-400B49978B29}" dt="2023-03-12T20:07:26.810" v="1" actId="20577"/>
        <pc:sldMkLst>
          <pc:docMk/>
          <pc:sldMk cId="1402695708" sldId="259"/>
        </pc:sldMkLst>
      </pc:sldChg>
    </pc:docChg>
  </pc:docChgLst>
  <pc:docChgLst>
    <pc:chgData name="Guner Aygin (MSci (Hons) Physics FT (4))" userId="05b04484-b1aa-4a81-a7fb-d8a215a7b643" providerId="ADAL" clId="{B7951B54-2C34-6C4C-ACAA-B849202EFBF6}"/>
    <pc:docChg chg="undo custSel addSld modSld">
      <pc:chgData name="Guner Aygin (MSci (Hons) Physics FT (4))" userId="05b04484-b1aa-4a81-a7fb-d8a215a7b643" providerId="ADAL" clId="{B7951B54-2C34-6C4C-ACAA-B849202EFBF6}" dt="2023-03-06T16:42:59.914" v="2075" actId="20577"/>
      <pc:docMkLst>
        <pc:docMk/>
      </pc:docMkLst>
      <pc:sldChg chg="modNotesTx">
        <pc:chgData name="Guner Aygin (MSci (Hons) Physics FT (4))" userId="05b04484-b1aa-4a81-a7fb-d8a215a7b643" providerId="ADAL" clId="{B7951B54-2C34-6C4C-ACAA-B849202EFBF6}" dt="2023-03-06T16:42:59.914" v="2075" actId="20577"/>
        <pc:sldMkLst>
          <pc:docMk/>
          <pc:sldMk cId="2923569640" sldId="258"/>
        </pc:sldMkLst>
      </pc:sldChg>
      <pc:sldChg chg="modSp mod modNotesTx">
        <pc:chgData name="Guner Aygin (MSci (Hons) Physics FT (4))" userId="05b04484-b1aa-4a81-a7fb-d8a215a7b643" providerId="ADAL" clId="{B7951B54-2C34-6C4C-ACAA-B849202EFBF6}" dt="2023-03-06T15:35:40.382" v="1869" actId="114"/>
        <pc:sldMkLst>
          <pc:docMk/>
          <pc:sldMk cId="1402695708" sldId="259"/>
        </pc:sldMkLst>
        <pc:spChg chg="mod">
          <ac:chgData name="Guner Aygin (MSci (Hons) Physics FT (4))" userId="05b04484-b1aa-4a81-a7fb-d8a215a7b643" providerId="ADAL" clId="{B7951B54-2C34-6C4C-ACAA-B849202EFBF6}" dt="2023-03-06T15:35:40.382" v="1869" actId="114"/>
          <ac:spMkLst>
            <pc:docMk/>
            <pc:sldMk cId="1402695708" sldId="259"/>
            <ac:spMk id="3" creationId="{B76D3939-819C-D6A8-6C9F-56DC8E56DAEE}"/>
          </ac:spMkLst>
        </pc:spChg>
      </pc:sldChg>
      <pc:sldChg chg="modNotesTx">
        <pc:chgData name="Guner Aygin (MSci (Hons) Physics FT (4))" userId="05b04484-b1aa-4a81-a7fb-d8a215a7b643" providerId="ADAL" clId="{B7951B54-2C34-6C4C-ACAA-B849202EFBF6}" dt="2023-03-06T16:34:25.350" v="2073" actId="20577"/>
        <pc:sldMkLst>
          <pc:docMk/>
          <pc:sldMk cId="1813722189" sldId="263"/>
        </pc:sldMkLst>
      </pc:sldChg>
      <pc:sldChg chg="modSp mod modNotesTx">
        <pc:chgData name="Guner Aygin (MSci (Hons) Physics FT (4))" userId="05b04484-b1aa-4a81-a7fb-d8a215a7b643" providerId="ADAL" clId="{B7951B54-2C34-6C4C-ACAA-B849202EFBF6}" dt="2023-03-06T15:10:06.531" v="883" actId="20577"/>
        <pc:sldMkLst>
          <pc:docMk/>
          <pc:sldMk cId="2229285794" sldId="268"/>
        </pc:sldMkLst>
        <pc:spChg chg="mod">
          <ac:chgData name="Guner Aygin (MSci (Hons) Physics FT (4))" userId="05b04484-b1aa-4a81-a7fb-d8a215a7b643" providerId="ADAL" clId="{B7951B54-2C34-6C4C-ACAA-B849202EFBF6}" dt="2023-03-06T14:49:16.356" v="213" actId="20577"/>
          <ac:spMkLst>
            <pc:docMk/>
            <pc:sldMk cId="2229285794" sldId="268"/>
            <ac:spMk id="13" creationId="{DF0CEAC6-3497-927F-A079-9C34813C51EB}"/>
          </ac:spMkLst>
        </pc:spChg>
        <pc:spChg chg="mod">
          <ac:chgData name="Guner Aygin (MSci (Hons) Physics FT (4))" userId="05b04484-b1aa-4a81-a7fb-d8a215a7b643" providerId="ADAL" clId="{B7951B54-2C34-6C4C-ACAA-B849202EFBF6}" dt="2023-03-06T14:49:29.371" v="221" actId="20577"/>
          <ac:spMkLst>
            <pc:docMk/>
            <pc:sldMk cId="2229285794" sldId="268"/>
            <ac:spMk id="17" creationId="{AD70B525-9AC8-27D5-265F-F54640AC16CC}"/>
          </ac:spMkLst>
        </pc:spChg>
      </pc:sldChg>
      <pc:sldChg chg="addSp delSp modSp add mod modNotesTx">
        <pc:chgData name="Guner Aygin (MSci (Hons) Physics FT (4))" userId="05b04484-b1aa-4a81-a7fb-d8a215a7b643" providerId="ADAL" clId="{B7951B54-2C34-6C4C-ACAA-B849202EFBF6}" dt="2023-03-06T16:34:05.383" v="2071" actId="20577"/>
        <pc:sldMkLst>
          <pc:docMk/>
          <pc:sldMk cId="509909414" sldId="269"/>
        </pc:sldMkLst>
        <pc:spChg chg="add del">
          <ac:chgData name="Guner Aygin (MSci (Hons) Physics FT (4))" userId="05b04484-b1aa-4a81-a7fb-d8a215a7b643" providerId="ADAL" clId="{B7951B54-2C34-6C4C-ACAA-B849202EFBF6}" dt="2023-03-06T16:04:27.447" v="2043"/>
          <ac:spMkLst>
            <pc:docMk/>
            <pc:sldMk cId="509909414" sldId="269"/>
            <ac:spMk id="2" creationId="{A8C90599-31DF-2559-AE6B-AC06A128B23D}"/>
          </ac:spMkLst>
        </pc:spChg>
        <pc:spChg chg="mod">
          <ac:chgData name="Guner Aygin (MSci (Hons) Physics FT (4))" userId="05b04484-b1aa-4a81-a7fb-d8a215a7b643" providerId="ADAL" clId="{B7951B54-2C34-6C4C-ACAA-B849202EFBF6}" dt="2023-03-06T16:04:41.812" v="2067" actId="20577"/>
          <ac:spMkLst>
            <pc:docMk/>
            <pc:sldMk cId="509909414" sldId="269"/>
            <ac:spMk id="7" creationId="{F3AF0049-8E5F-623C-4898-60A312627847}"/>
          </ac:spMkLst>
        </pc:spChg>
        <pc:picChg chg="add mod">
          <ac:chgData name="Guner Aygin (MSci (Hons) Physics FT (4))" userId="05b04484-b1aa-4a81-a7fb-d8a215a7b643" providerId="ADAL" clId="{B7951B54-2C34-6C4C-ACAA-B849202EFBF6}" dt="2023-03-06T16:04:50.339" v="2069" actId="1076"/>
          <ac:picMkLst>
            <pc:docMk/>
            <pc:sldMk cId="509909414" sldId="269"/>
            <ac:picMk id="3" creationId="{E3E8FCC7-4227-A14D-06F0-3664C47DA311}"/>
          </ac:picMkLst>
        </pc:picChg>
        <pc:picChg chg="del">
          <ac:chgData name="Guner Aygin (MSci (Hons) Physics FT (4))" userId="05b04484-b1aa-4a81-a7fb-d8a215a7b643" providerId="ADAL" clId="{B7951B54-2C34-6C4C-ACAA-B849202EFBF6}" dt="2023-03-06T16:03:56.117" v="2041" actId="478"/>
          <ac:picMkLst>
            <pc:docMk/>
            <pc:sldMk cId="509909414" sldId="269"/>
            <ac:picMk id="5" creationId="{96E0CDFC-94FA-D105-C23A-F28E200CFC44}"/>
          </ac:picMkLst>
        </pc:picChg>
      </pc:sldChg>
    </pc:docChg>
  </pc:docChgLst>
  <pc:docChgLst>
    <pc:chgData name="Guner Aygin (MSci (Hons) Physics FT (4))" userId="05b04484-b1aa-4a81-a7fb-d8a215a7b643" providerId="ADAL" clId="{F1A8FCA4-FB21-484A-B5A5-DBCA715B3EA3}"/>
    <pc:docChg chg="modSld">
      <pc:chgData name="Guner Aygin (MSci (Hons) Physics FT (4))" userId="05b04484-b1aa-4a81-a7fb-d8a215a7b643" providerId="ADAL" clId="{F1A8FCA4-FB21-484A-B5A5-DBCA715B3EA3}" dt="2023-03-16T10:36:57.099" v="1"/>
      <pc:docMkLst>
        <pc:docMk/>
      </pc:docMkLst>
      <pc:sldChg chg="addSp delSp">
        <pc:chgData name="Guner Aygin (MSci (Hons) Physics FT (4))" userId="05b04484-b1aa-4a81-a7fb-d8a215a7b643" providerId="ADAL" clId="{F1A8FCA4-FB21-484A-B5A5-DBCA715B3EA3}" dt="2023-03-16T10:36:57.099" v="1"/>
        <pc:sldMkLst>
          <pc:docMk/>
          <pc:sldMk cId="1402695708" sldId="259"/>
        </pc:sldMkLst>
        <pc:inkChg chg="add del">
          <ac:chgData name="Guner Aygin (MSci (Hons) Physics FT (4))" userId="05b04484-b1aa-4a81-a7fb-d8a215a7b643" providerId="ADAL" clId="{F1A8FCA4-FB21-484A-B5A5-DBCA715B3EA3}" dt="2023-03-16T10:36:57.099" v="1"/>
          <ac:inkMkLst>
            <pc:docMk/>
            <pc:sldMk cId="1402695708" sldId="259"/>
            <ac:inkMk id="4" creationId="{7A172B9A-EE92-9F5A-4EBE-E95A091ECF61}"/>
          </ac:inkMkLst>
        </pc:inkChg>
      </pc:sldChg>
    </pc:docChg>
  </pc:docChgLst>
  <pc:docChgLst>
    <pc:chgData name="Guner Aygin (MSci (Hons) Physics FT (4))" userId="05b04484-b1aa-4a81-a7fb-d8a215a7b643" providerId="ADAL" clId="{BB6AB5D4-9754-0B43-8BBC-EA7B985D70BB}"/>
    <pc:docChg chg="undo redo custSel addSld delSld modSld sldOrd modMainMaster">
      <pc:chgData name="Guner Aygin (MSci (Hons) Physics FT (4))" userId="05b04484-b1aa-4a81-a7fb-d8a215a7b643" providerId="ADAL" clId="{BB6AB5D4-9754-0B43-8BBC-EA7B985D70BB}" dt="2023-03-17T10:25:52.147" v="37709"/>
      <pc:docMkLst>
        <pc:docMk/>
      </pc:docMkLst>
      <pc:sldChg chg="addSp delSp modSp mod modTransition setBg setClrOvrMap delDesignElem modNotesTx">
        <pc:chgData name="Guner Aygin (MSci (Hons) Physics FT (4))" userId="05b04484-b1aa-4a81-a7fb-d8a215a7b643" providerId="ADAL" clId="{BB6AB5D4-9754-0B43-8BBC-EA7B985D70BB}" dt="2023-03-16T13:07:44.717" v="37260"/>
        <pc:sldMkLst>
          <pc:docMk/>
          <pc:sldMk cId="2524916242" sldId="256"/>
        </pc:sldMkLst>
        <pc:spChg chg="mod">
          <ac:chgData name="Guner Aygin (MSci (Hons) Physics FT (4))" userId="05b04484-b1aa-4a81-a7fb-d8a215a7b643" providerId="ADAL" clId="{BB6AB5D4-9754-0B43-8BBC-EA7B985D70BB}" dt="2023-03-12T14:41:18.210" v="34473" actId="1076"/>
          <ac:spMkLst>
            <pc:docMk/>
            <pc:sldMk cId="2524916242" sldId="256"/>
            <ac:spMk id="2" creationId="{ED726B19-A406-0F57-C271-C40BBE83FAA6}"/>
          </ac:spMkLst>
        </pc:spChg>
        <pc:spChg chg="mod">
          <ac:chgData name="Guner Aygin (MSci (Hons) Physics FT (4))" userId="05b04484-b1aa-4a81-a7fb-d8a215a7b643" providerId="ADAL" clId="{BB6AB5D4-9754-0B43-8BBC-EA7B985D70BB}" dt="2023-03-12T14:41:15.475" v="34472" actId="1076"/>
          <ac:spMkLst>
            <pc:docMk/>
            <pc:sldMk cId="2524916242" sldId="256"/>
            <ac:spMk id="3" creationId="{0575939A-620C-8F0D-8839-442095B9B785}"/>
          </ac:spMkLst>
        </pc:spChg>
        <pc:spChg chg="add del mod">
          <ac:chgData name="Guner Aygin (MSci (Hons) Physics FT (4))" userId="05b04484-b1aa-4a81-a7fb-d8a215a7b643" providerId="ADAL" clId="{BB6AB5D4-9754-0B43-8BBC-EA7B985D70BB}" dt="2023-02-27T13:34:24.080" v="9841"/>
          <ac:spMkLst>
            <pc:docMk/>
            <pc:sldMk cId="2524916242" sldId="256"/>
            <ac:spMk id="4" creationId="{BD81F073-39F5-6FD2-79C8-51C45323E208}"/>
          </ac:spMkLst>
        </pc:spChg>
        <pc:spChg chg="add del mod">
          <ac:chgData name="Guner Aygin (MSci (Hons) Physics FT (4))" userId="05b04484-b1aa-4a81-a7fb-d8a215a7b643" providerId="ADAL" clId="{BB6AB5D4-9754-0B43-8BBC-EA7B985D70BB}" dt="2023-02-27T13:35:02.124" v="9848"/>
          <ac:spMkLst>
            <pc:docMk/>
            <pc:sldMk cId="2524916242" sldId="256"/>
            <ac:spMk id="5" creationId="{0A9FD506-99E1-D936-036A-D2D19F9656CB}"/>
          </ac:spMkLst>
        </pc:spChg>
        <pc:spChg chg="add del">
          <ac:chgData name="Guner Aygin (MSci (Hons) Physics FT (4))" userId="05b04484-b1aa-4a81-a7fb-d8a215a7b643" providerId="ADAL" clId="{BB6AB5D4-9754-0B43-8BBC-EA7B985D70BB}" dt="2023-02-24T11:50:30.742" v="180"/>
          <ac:spMkLst>
            <pc:docMk/>
            <pc:sldMk cId="2524916242" sldId="256"/>
            <ac:spMk id="9" creationId="{0671A8AE-40A1-4631-A6B8-581AFF065482}"/>
          </ac:spMkLst>
        </pc:spChg>
        <pc:spChg chg="add del">
          <ac:chgData name="Guner Aygin (MSci (Hons) Physics FT (4))" userId="05b04484-b1aa-4a81-a7fb-d8a215a7b643" providerId="ADAL" clId="{BB6AB5D4-9754-0B43-8BBC-EA7B985D70BB}" dt="2023-02-24T13:05:44.453" v="2086" actId="26606"/>
          <ac:spMkLst>
            <pc:docMk/>
            <pc:sldMk cId="2524916242" sldId="256"/>
            <ac:spMk id="10" creationId="{0671A8AE-40A1-4631-A6B8-581AFF065482}"/>
          </ac:spMkLst>
        </pc:spChg>
        <pc:spChg chg="add del">
          <ac:chgData name="Guner Aygin (MSci (Hons) Physics FT (4))" userId="05b04484-b1aa-4a81-a7fb-d8a215a7b643" providerId="ADAL" clId="{BB6AB5D4-9754-0B43-8BBC-EA7B985D70BB}" dt="2023-02-24T11:50:30.742" v="180"/>
          <ac:spMkLst>
            <pc:docMk/>
            <pc:sldMk cId="2524916242" sldId="256"/>
            <ac:spMk id="11" creationId="{AB58EF07-17C2-48CF-ABB0-EEF1F17CB8F0}"/>
          </ac:spMkLst>
        </pc:spChg>
        <pc:spChg chg="add del">
          <ac:chgData name="Guner Aygin (MSci (Hons) Physics FT (4))" userId="05b04484-b1aa-4a81-a7fb-d8a215a7b643" providerId="ADAL" clId="{BB6AB5D4-9754-0B43-8BBC-EA7B985D70BB}" dt="2023-02-24T13:05:44.453" v="2086" actId="26606"/>
          <ac:spMkLst>
            <pc:docMk/>
            <pc:sldMk cId="2524916242" sldId="256"/>
            <ac:spMk id="12" creationId="{AB58EF07-17C2-48CF-ABB0-EEF1F17CB8F0}"/>
          </ac:spMkLst>
        </pc:spChg>
        <pc:spChg chg="add del">
          <ac:chgData name="Guner Aygin (MSci (Hons) Physics FT (4))" userId="05b04484-b1aa-4a81-a7fb-d8a215a7b643" providerId="ADAL" clId="{BB6AB5D4-9754-0B43-8BBC-EA7B985D70BB}" dt="2023-02-24T11:50:30.742" v="180"/>
          <ac:spMkLst>
            <pc:docMk/>
            <pc:sldMk cId="2524916242" sldId="256"/>
            <ac:spMk id="13" creationId="{AF2F604E-43BE-4DC3-B983-E071523364F8}"/>
          </ac:spMkLst>
        </pc:spChg>
        <pc:spChg chg="add del">
          <ac:chgData name="Guner Aygin (MSci (Hons) Physics FT (4))" userId="05b04484-b1aa-4a81-a7fb-d8a215a7b643" providerId="ADAL" clId="{BB6AB5D4-9754-0B43-8BBC-EA7B985D70BB}" dt="2023-02-24T13:05:44.453" v="2086" actId="26606"/>
          <ac:spMkLst>
            <pc:docMk/>
            <pc:sldMk cId="2524916242" sldId="256"/>
            <ac:spMk id="14" creationId="{AF2F604E-43BE-4DC3-B983-E071523364F8}"/>
          </ac:spMkLst>
        </pc:spChg>
        <pc:spChg chg="add del">
          <ac:chgData name="Guner Aygin (MSci (Hons) Physics FT (4))" userId="05b04484-b1aa-4a81-a7fb-d8a215a7b643" providerId="ADAL" clId="{BB6AB5D4-9754-0B43-8BBC-EA7B985D70BB}" dt="2023-02-24T11:50:30.742" v="180"/>
          <ac:spMkLst>
            <pc:docMk/>
            <pc:sldMk cId="2524916242" sldId="256"/>
            <ac:spMk id="15" creationId="{08C9B587-E65E-4B52-B37C-ABEBB6E87928}"/>
          </ac:spMkLst>
        </pc:spChg>
        <pc:spChg chg="add del">
          <ac:chgData name="Guner Aygin (MSci (Hons) Physics FT (4))" userId="05b04484-b1aa-4a81-a7fb-d8a215a7b643" providerId="ADAL" clId="{BB6AB5D4-9754-0B43-8BBC-EA7B985D70BB}" dt="2023-02-24T13:05:44.453" v="2086" actId="26606"/>
          <ac:spMkLst>
            <pc:docMk/>
            <pc:sldMk cId="2524916242" sldId="256"/>
            <ac:spMk id="16" creationId="{08C9B587-E65E-4B52-B37C-ABEBB6E87928}"/>
          </ac:spMkLst>
        </pc:spChg>
        <pc:spChg chg="add del">
          <ac:chgData name="Guner Aygin (MSci (Hons) Physics FT (4))" userId="05b04484-b1aa-4a81-a7fb-d8a215a7b643" providerId="ADAL" clId="{BB6AB5D4-9754-0B43-8BBC-EA7B985D70BB}" dt="2023-02-24T13:07:15.507" v="2101" actId="26606"/>
          <ac:spMkLst>
            <pc:docMk/>
            <pc:sldMk cId="2524916242" sldId="256"/>
            <ac:spMk id="22" creationId="{03884F1C-A5B9-48B2-AA60-375D30024482}"/>
          </ac:spMkLst>
        </pc:spChg>
        <pc:spChg chg="add del">
          <ac:chgData name="Guner Aygin (MSci (Hons) Physics FT (4))" userId="05b04484-b1aa-4a81-a7fb-d8a215a7b643" providerId="ADAL" clId="{BB6AB5D4-9754-0B43-8BBC-EA7B985D70BB}" dt="2023-02-24T13:07:15.507" v="2101" actId="26606"/>
          <ac:spMkLst>
            <pc:docMk/>
            <pc:sldMk cId="2524916242" sldId="256"/>
            <ac:spMk id="24" creationId="{25FFC9D2-D020-45DB-B685-1D946BD536C1}"/>
          </ac:spMkLst>
        </pc:spChg>
        <pc:spChg chg="add del">
          <ac:chgData name="Guner Aygin (MSci (Hons) Physics FT (4))" userId="05b04484-b1aa-4a81-a7fb-d8a215a7b643" providerId="ADAL" clId="{BB6AB5D4-9754-0B43-8BBC-EA7B985D70BB}" dt="2023-02-24T13:10:46.521" v="2122" actId="26606"/>
          <ac:spMkLst>
            <pc:docMk/>
            <pc:sldMk cId="2524916242" sldId="256"/>
            <ac:spMk id="2052" creationId="{1DB7C82F-AB7E-4F0C-B829-FA1B9C415180}"/>
          </ac:spMkLst>
        </pc:spChg>
        <pc:spChg chg="add del">
          <ac:chgData name="Guner Aygin (MSci (Hons) Physics FT (4))" userId="05b04484-b1aa-4a81-a7fb-d8a215a7b643" providerId="ADAL" clId="{BB6AB5D4-9754-0B43-8BBC-EA7B985D70BB}" dt="2023-02-24T13:06:56.510" v="2098" actId="26606"/>
          <ac:spMkLst>
            <pc:docMk/>
            <pc:sldMk cId="2524916242" sldId="256"/>
            <ac:spMk id="2055" creationId="{E49CC64F-7275-4E33-961B-0C5CDC439875}"/>
          </ac:spMkLst>
        </pc:spChg>
        <pc:spChg chg="add del">
          <ac:chgData name="Guner Aygin (MSci (Hons) Physics FT (4))" userId="05b04484-b1aa-4a81-a7fb-d8a215a7b643" providerId="ADAL" clId="{BB6AB5D4-9754-0B43-8BBC-EA7B985D70BB}" dt="2023-02-27T13:31:40.266" v="9817" actId="26606"/>
          <ac:spMkLst>
            <pc:docMk/>
            <pc:sldMk cId="2524916242" sldId="256"/>
            <ac:spMk id="2057" creationId="{1DB7C82F-AB7E-4F0C-B829-FA1B9C415180}"/>
          </ac:spMkLst>
        </pc:spChg>
        <pc:spChg chg="add del">
          <ac:chgData name="Guner Aygin (MSci (Hons) Physics FT (4))" userId="05b04484-b1aa-4a81-a7fb-d8a215a7b643" providerId="ADAL" clId="{BB6AB5D4-9754-0B43-8BBC-EA7B985D70BB}" dt="2023-02-27T13:32:14.778" v="9818" actId="26606"/>
          <ac:spMkLst>
            <pc:docMk/>
            <pc:sldMk cId="2524916242" sldId="256"/>
            <ac:spMk id="2062" creationId="{E91DC736-0EF8-4F87-9146-EBF1D2EE4D3D}"/>
          </ac:spMkLst>
        </pc:spChg>
        <pc:spChg chg="add del">
          <ac:chgData name="Guner Aygin (MSci (Hons) Physics FT (4))" userId="05b04484-b1aa-4a81-a7fb-d8a215a7b643" providerId="ADAL" clId="{BB6AB5D4-9754-0B43-8BBC-EA7B985D70BB}" dt="2023-02-27T13:32:14.778" v="9818" actId="26606"/>
          <ac:spMkLst>
            <pc:docMk/>
            <pc:sldMk cId="2524916242" sldId="256"/>
            <ac:spMk id="2064" creationId="{097CD68E-23E3-4007-8847-CD0944C4F7BE}"/>
          </ac:spMkLst>
        </pc:spChg>
        <pc:spChg chg="add del">
          <ac:chgData name="Guner Aygin (MSci (Hons) Physics FT (4))" userId="05b04484-b1aa-4a81-a7fb-d8a215a7b643" providerId="ADAL" clId="{BB6AB5D4-9754-0B43-8BBC-EA7B985D70BB}" dt="2023-02-27T13:32:14.778" v="9818" actId="26606"/>
          <ac:spMkLst>
            <pc:docMk/>
            <pc:sldMk cId="2524916242" sldId="256"/>
            <ac:spMk id="2066" creationId="{AF2F604E-43BE-4DC3-B983-E071523364F8}"/>
          </ac:spMkLst>
        </pc:spChg>
        <pc:spChg chg="add del">
          <ac:chgData name="Guner Aygin (MSci (Hons) Physics FT (4))" userId="05b04484-b1aa-4a81-a7fb-d8a215a7b643" providerId="ADAL" clId="{BB6AB5D4-9754-0B43-8BBC-EA7B985D70BB}" dt="2023-02-27T13:32:14.778" v="9818" actId="26606"/>
          <ac:spMkLst>
            <pc:docMk/>
            <pc:sldMk cId="2524916242" sldId="256"/>
            <ac:spMk id="2068" creationId="{08C9B587-E65E-4B52-B37C-ABEBB6E87928}"/>
          </ac:spMkLst>
        </pc:spChg>
        <pc:spChg chg="add del">
          <ac:chgData name="Guner Aygin (MSci (Hons) Physics FT (4))" userId="05b04484-b1aa-4a81-a7fb-d8a215a7b643" providerId="ADAL" clId="{BB6AB5D4-9754-0B43-8BBC-EA7B985D70BB}" dt="2023-02-28T13:42:45.181" v="13044" actId="26606"/>
          <ac:spMkLst>
            <pc:docMk/>
            <pc:sldMk cId="2524916242" sldId="256"/>
            <ac:spMk id="2073" creationId="{74426AB7-D619-4515-962A-BC83909EC015}"/>
          </ac:spMkLst>
        </pc:spChg>
        <pc:spChg chg="add del">
          <ac:chgData name="Guner Aygin (MSci (Hons) Physics FT (4))" userId="05b04484-b1aa-4a81-a7fb-d8a215a7b643" providerId="ADAL" clId="{BB6AB5D4-9754-0B43-8BBC-EA7B985D70BB}" dt="2023-02-28T13:42:45.181" v="13044" actId="26606"/>
          <ac:spMkLst>
            <pc:docMk/>
            <pc:sldMk cId="2524916242" sldId="256"/>
            <ac:spMk id="2075" creationId="{DE47DF98-723F-4AAC-ABCF-CACBC438F78F}"/>
          </ac:spMkLst>
        </pc:spChg>
        <pc:spChg chg="add del">
          <ac:chgData name="Guner Aygin (MSci (Hons) Physics FT (4))" userId="05b04484-b1aa-4a81-a7fb-d8a215a7b643" providerId="ADAL" clId="{BB6AB5D4-9754-0B43-8BBC-EA7B985D70BB}" dt="2023-03-01T14:13:13.629" v="13060" actId="26606"/>
          <ac:spMkLst>
            <pc:docMk/>
            <pc:sldMk cId="2524916242" sldId="256"/>
            <ac:spMk id="2079" creationId="{71B2258F-86CA-4D4D-8270-BC05FCDEBFB3}"/>
          </ac:spMkLst>
        </pc:spChg>
        <pc:spChg chg="add del">
          <ac:chgData name="Guner Aygin (MSci (Hons) Physics FT (4))" userId="05b04484-b1aa-4a81-a7fb-d8a215a7b643" providerId="ADAL" clId="{BB6AB5D4-9754-0B43-8BBC-EA7B985D70BB}" dt="2023-03-07T10:42:36.049" v="17856"/>
          <ac:spMkLst>
            <pc:docMk/>
            <pc:sldMk cId="2524916242" sldId="256"/>
            <ac:spMk id="2081" creationId="{71B2258F-86CA-4D4D-8270-BC05FCDEBFB3}"/>
          </ac:spMkLst>
        </pc:spChg>
        <pc:spChg chg="add del">
          <ac:chgData name="Guner Aygin (MSci (Hons) Physics FT (4))" userId="05b04484-b1aa-4a81-a7fb-d8a215a7b643" providerId="ADAL" clId="{BB6AB5D4-9754-0B43-8BBC-EA7B985D70BB}" dt="2023-02-27T13:34:49.763" v="9846" actId="26606"/>
          <ac:spMkLst>
            <pc:docMk/>
            <pc:sldMk cId="2524916242" sldId="256"/>
            <ac:spMk id="2082" creationId="{74426AB7-D619-4515-962A-BC83909EC015}"/>
          </ac:spMkLst>
        </pc:spChg>
        <pc:spChg chg="add del">
          <ac:chgData name="Guner Aygin (MSci (Hons) Physics FT (4))" userId="05b04484-b1aa-4a81-a7fb-d8a215a7b643" providerId="ADAL" clId="{BB6AB5D4-9754-0B43-8BBC-EA7B985D70BB}" dt="2023-02-27T13:34:49.763" v="9846" actId="26606"/>
          <ac:spMkLst>
            <pc:docMk/>
            <pc:sldMk cId="2524916242" sldId="256"/>
            <ac:spMk id="2084" creationId="{DE47DF98-723F-4AAC-ABCF-CACBC438F78F}"/>
          </ac:spMkLst>
        </pc:spChg>
        <pc:picChg chg="add del mod modCrop">
          <ac:chgData name="Guner Aygin (MSci (Hons) Physics FT (4))" userId="05b04484-b1aa-4a81-a7fb-d8a215a7b643" providerId="ADAL" clId="{BB6AB5D4-9754-0B43-8BBC-EA7B985D70BB}" dt="2023-02-24T13:10:41.827" v="2120"/>
          <ac:picMkLst>
            <pc:docMk/>
            <pc:sldMk cId="2524916242" sldId="256"/>
            <ac:picMk id="4" creationId="{8BA9FA14-9DF3-93DE-64FC-FCBB69D02DF6}"/>
          </ac:picMkLst>
        </pc:picChg>
        <pc:picChg chg="add mod ord modCrop">
          <ac:chgData name="Guner Aygin (MSci (Hons) Physics FT (4))" userId="05b04484-b1aa-4a81-a7fb-d8a215a7b643" providerId="ADAL" clId="{BB6AB5D4-9754-0B43-8BBC-EA7B985D70BB}" dt="2023-03-01T14:14:13.930" v="13075" actId="14100"/>
          <ac:picMkLst>
            <pc:docMk/>
            <pc:sldMk cId="2524916242" sldId="256"/>
            <ac:picMk id="4" creationId="{CFAB557F-8B82-7132-3FE0-B25E21FF9FF5}"/>
          </ac:picMkLst>
        </pc:picChg>
        <pc:picChg chg="add del mod ord modCrop">
          <ac:chgData name="Guner Aygin (MSci (Hons) Physics FT (4))" userId="05b04484-b1aa-4a81-a7fb-d8a215a7b643" providerId="ADAL" clId="{BB6AB5D4-9754-0B43-8BBC-EA7B985D70BB}" dt="2023-03-01T14:12:39.216" v="13054" actId="478"/>
          <ac:picMkLst>
            <pc:docMk/>
            <pc:sldMk cId="2524916242" sldId="256"/>
            <ac:picMk id="5" creationId="{10AC1541-00CE-D1F1-E548-1F17E776B270}"/>
          </ac:picMkLst>
        </pc:picChg>
        <pc:picChg chg="add del mod">
          <ac:chgData name="Guner Aygin (MSci (Hons) Physics FT (4))" userId="05b04484-b1aa-4a81-a7fb-d8a215a7b643" providerId="ADAL" clId="{BB6AB5D4-9754-0B43-8BBC-EA7B985D70BB}" dt="2023-02-24T11:50:55.908" v="184" actId="478"/>
          <ac:picMkLst>
            <pc:docMk/>
            <pc:sldMk cId="2524916242" sldId="256"/>
            <ac:picMk id="5" creationId="{D49C6B37-DFB6-F125-1442-9D9C72A137F0}"/>
          </ac:picMkLst>
        </pc:picChg>
        <pc:picChg chg="add del mod">
          <ac:chgData name="Guner Aygin (MSci (Hons) Physics FT (4))" userId="05b04484-b1aa-4a81-a7fb-d8a215a7b643" providerId="ADAL" clId="{BB6AB5D4-9754-0B43-8BBC-EA7B985D70BB}" dt="2023-02-24T13:06:39.490" v="2093" actId="478"/>
          <ac:picMkLst>
            <pc:docMk/>
            <pc:sldMk cId="2524916242" sldId="256"/>
            <ac:picMk id="18" creationId="{C4BC7719-F0CD-B63E-2899-F37AB7F56D62}"/>
          </ac:picMkLst>
        </pc:picChg>
        <pc:picChg chg="add del mod ord">
          <ac:chgData name="Guner Aygin (MSci (Hons) Physics FT (4))" userId="05b04484-b1aa-4a81-a7fb-d8a215a7b643" providerId="ADAL" clId="{BB6AB5D4-9754-0B43-8BBC-EA7B985D70BB}" dt="2023-02-28T13:40:47.265" v="13020" actId="478"/>
          <ac:picMkLst>
            <pc:docMk/>
            <pc:sldMk cId="2524916242" sldId="256"/>
            <ac:picMk id="2050" creationId="{FA6F477B-EEAE-DBC0-27B3-247F4D25C67A}"/>
          </ac:picMkLst>
        </pc:picChg>
        <pc:cxnChg chg="add del">
          <ac:chgData name="Guner Aygin (MSci (Hons) Physics FT (4))" userId="05b04484-b1aa-4a81-a7fb-d8a215a7b643" providerId="ADAL" clId="{BB6AB5D4-9754-0B43-8BBC-EA7B985D70BB}" dt="2023-02-28T13:42:45.181" v="13044" actId="26606"/>
          <ac:cxnSpMkLst>
            <pc:docMk/>
            <pc:sldMk cId="2524916242" sldId="256"/>
            <ac:cxnSpMk id="2077" creationId="{EA29FC7C-9308-4FDE-8DCA-405668055B0F}"/>
          </ac:cxnSpMkLst>
        </pc:cxnChg>
        <pc:cxnChg chg="add del">
          <ac:chgData name="Guner Aygin (MSci (Hons) Physics FT (4))" userId="05b04484-b1aa-4a81-a7fb-d8a215a7b643" providerId="ADAL" clId="{BB6AB5D4-9754-0B43-8BBC-EA7B985D70BB}" dt="2023-02-27T13:34:49.763" v="9846" actId="26606"/>
          <ac:cxnSpMkLst>
            <pc:docMk/>
            <pc:sldMk cId="2524916242" sldId="256"/>
            <ac:cxnSpMk id="2086" creationId="{EA29FC7C-9308-4FDE-8DCA-405668055B0F}"/>
          </ac:cxnSpMkLst>
        </pc:cxnChg>
      </pc:sldChg>
      <pc:sldChg chg="addSp delSp modSp mod modTransition setBg setClrOvrMap delDesignElem modNotesTx">
        <pc:chgData name="Guner Aygin (MSci (Hons) Physics FT (4))" userId="05b04484-b1aa-4a81-a7fb-d8a215a7b643" providerId="ADAL" clId="{BB6AB5D4-9754-0B43-8BBC-EA7B985D70BB}" dt="2023-03-16T13:07:41.417" v="37259"/>
        <pc:sldMkLst>
          <pc:docMk/>
          <pc:sldMk cId="1697445409" sldId="257"/>
        </pc:sldMkLst>
        <pc:spChg chg="mod">
          <ac:chgData name="Guner Aygin (MSci (Hons) Physics FT (4))" userId="05b04484-b1aa-4a81-a7fb-d8a215a7b643" providerId="ADAL" clId="{BB6AB5D4-9754-0B43-8BBC-EA7B985D70BB}" dt="2023-02-24T13:05:52.942" v="2089" actId="26606"/>
          <ac:spMkLst>
            <pc:docMk/>
            <pc:sldMk cId="1697445409" sldId="257"/>
            <ac:spMk id="2" creationId="{50FEF53B-E281-F287-C3A3-5D1C5928676F}"/>
          </ac:spMkLst>
        </pc:spChg>
        <pc:spChg chg="add del mod">
          <ac:chgData name="Guner Aygin (MSci (Hons) Physics FT (4))" userId="05b04484-b1aa-4a81-a7fb-d8a215a7b643" providerId="ADAL" clId="{BB6AB5D4-9754-0B43-8BBC-EA7B985D70BB}" dt="2023-02-24T13:05:52.942" v="2089" actId="26606"/>
          <ac:spMkLst>
            <pc:docMk/>
            <pc:sldMk cId="1697445409" sldId="257"/>
            <ac:spMk id="3" creationId="{A27ADA5F-6EFF-E492-FD2A-1732574C3212}"/>
          </ac:spMkLst>
        </pc:spChg>
        <pc:spChg chg="add del">
          <ac:chgData name="Guner Aygin (MSci (Hons) Physics FT (4))" userId="05b04484-b1aa-4a81-a7fb-d8a215a7b643" providerId="ADAL" clId="{BB6AB5D4-9754-0B43-8BBC-EA7B985D70BB}" dt="2023-02-24T13:05:52.928" v="2088" actId="26606"/>
          <ac:spMkLst>
            <pc:docMk/>
            <pc:sldMk cId="1697445409" sldId="257"/>
            <ac:spMk id="5" creationId="{26BDCA6B-3C9C-4213-A0D9-30BD5F0B073E}"/>
          </ac:spMkLst>
        </pc:spChg>
        <pc:spChg chg="add del">
          <ac:chgData name="Guner Aygin (MSci (Hons) Physics FT (4))" userId="05b04484-b1aa-4a81-a7fb-d8a215a7b643" providerId="ADAL" clId="{BB6AB5D4-9754-0B43-8BBC-EA7B985D70BB}" dt="2023-02-24T13:05:52.928" v="2088" actId="26606"/>
          <ac:spMkLst>
            <pc:docMk/>
            <pc:sldMk cId="1697445409" sldId="257"/>
            <ac:spMk id="6" creationId="{FDA12F62-867F-4684-B28B-E085D09DCC06}"/>
          </ac:spMkLst>
        </pc:spChg>
        <pc:spChg chg="add del">
          <ac:chgData name="Guner Aygin (MSci (Hons) Physics FT (4))" userId="05b04484-b1aa-4a81-a7fb-d8a215a7b643" providerId="ADAL" clId="{BB6AB5D4-9754-0B43-8BBC-EA7B985D70BB}" dt="2023-02-24T11:50:30.742" v="180"/>
          <ac:spMkLst>
            <pc:docMk/>
            <pc:sldMk cId="1697445409" sldId="257"/>
            <ac:spMk id="8" creationId="{C6D09588-9668-4D38-8AD4-C27CF2B2D41C}"/>
          </ac:spMkLst>
        </pc:spChg>
        <pc:spChg chg="add del">
          <ac:chgData name="Guner Aygin (MSci (Hons) Physics FT (4))" userId="05b04484-b1aa-4a81-a7fb-d8a215a7b643" providerId="ADAL" clId="{BB6AB5D4-9754-0B43-8BBC-EA7B985D70BB}" dt="2023-03-07T10:42:36.049" v="17856"/>
          <ac:spMkLst>
            <pc:docMk/>
            <pc:sldMk cId="1697445409" sldId="257"/>
            <ac:spMk id="9" creationId="{DFF2AC85-FAA0-4844-813F-83C04D7382E2}"/>
          </ac:spMkLst>
        </pc:spChg>
        <pc:spChg chg="add del">
          <ac:chgData name="Guner Aygin (MSci (Hons) Physics FT (4))" userId="05b04484-b1aa-4a81-a7fb-d8a215a7b643" providerId="ADAL" clId="{BB6AB5D4-9754-0B43-8BBC-EA7B985D70BB}" dt="2023-03-07T10:42:36.049" v="17856"/>
          <ac:spMkLst>
            <pc:docMk/>
            <pc:sldMk cId="1697445409" sldId="257"/>
            <ac:spMk id="11" creationId="{89CC0F1E-BAA2-47B1-8F83-7ECB9FD9E009}"/>
          </ac:spMkLst>
        </pc:spChg>
        <pc:spChg chg="add mod">
          <ac:chgData name="Guner Aygin (MSci (Hons) Physics FT (4))" userId="05b04484-b1aa-4a81-a7fb-d8a215a7b643" providerId="ADAL" clId="{BB6AB5D4-9754-0B43-8BBC-EA7B985D70BB}" dt="2023-03-16T12:56:19.528" v="37256" actId="1076"/>
          <ac:spMkLst>
            <pc:docMk/>
            <pc:sldMk cId="1697445409" sldId="257"/>
            <ac:spMk id="12" creationId="{A27ADA5F-6EFF-E492-FD2A-1732574C3212}"/>
          </ac:spMkLst>
        </pc:spChg>
        <pc:grpChg chg="add del">
          <ac:chgData name="Guner Aygin (MSci (Hons) Physics FT (4))" userId="05b04484-b1aa-4a81-a7fb-d8a215a7b643" providerId="ADAL" clId="{BB6AB5D4-9754-0B43-8BBC-EA7B985D70BB}" dt="2023-02-24T11:50:30.742" v="180"/>
          <ac:grpSpMkLst>
            <pc:docMk/>
            <pc:sldMk cId="1697445409" sldId="257"/>
            <ac:grpSpMk id="10" creationId="{95A28492-272D-4814-AE2C-61575C989EA3}"/>
          </ac:grpSpMkLst>
        </pc:grpChg>
      </pc:sldChg>
      <pc:sldChg chg="addSp delSp modSp mod ord modTransition setBg delDesignElem modNotesTx">
        <pc:chgData name="Guner Aygin (MSci (Hons) Physics FT (4))" userId="05b04484-b1aa-4a81-a7fb-d8a215a7b643" providerId="ADAL" clId="{BB6AB5D4-9754-0B43-8BBC-EA7B985D70BB}" dt="2023-03-16T13:07:55.008" v="37263"/>
        <pc:sldMkLst>
          <pc:docMk/>
          <pc:sldMk cId="2923569640" sldId="258"/>
        </pc:sldMkLst>
        <pc:spChg chg="mod">
          <ac:chgData name="Guner Aygin (MSci (Hons) Physics FT (4))" userId="05b04484-b1aa-4a81-a7fb-d8a215a7b643" providerId="ADAL" clId="{BB6AB5D4-9754-0B43-8BBC-EA7B985D70BB}" dt="2023-03-07T10:42:36.049" v="17856"/>
          <ac:spMkLst>
            <pc:docMk/>
            <pc:sldMk cId="2923569640" sldId="258"/>
            <ac:spMk id="2" creationId="{2D99F43D-9E55-D106-7569-E6FE521232F5}"/>
          </ac:spMkLst>
        </pc:spChg>
        <pc:spChg chg="add del mod">
          <ac:chgData name="Guner Aygin (MSci (Hons) Physics FT (4))" userId="05b04484-b1aa-4a81-a7fb-d8a215a7b643" providerId="ADAL" clId="{BB6AB5D4-9754-0B43-8BBC-EA7B985D70BB}" dt="2023-02-24T15:41:00.180" v="8379" actId="26606"/>
          <ac:spMkLst>
            <pc:docMk/>
            <pc:sldMk cId="2923569640" sldId="258"/>
            <ac:spMk id="3" creationId="{A8798787-6229-305D-ED0B-576D661A4DEA}"/>
          </ac:spMkLst>
        </pc:spChg>
        <pc:spChg chg="add del">
          <ac:chgData name="Guner Aygin (MSci (Hons) Physics FT (4))" userId="05b04484-b1aa-4a81-a7fb-d8a215a7b643" providerId="ADAL" clId="{BB6AB5D4-9754-0B43-8BBC-EA7B985D70BB}" dt="2023-02-24T15:41:00.146" v="8378" actId="26606"/>
          <ac:spMkLst>
            <pc:docMk/>
            <pc:sldMk cId="2923569640" sldId="258"/>
            <ac:spMk id="11" creationId="{E0CBAC23-2E3F-4A90-BA59-F8299F6A5439}"/>
          </ac:spMkLst>
        </pc:spChg>
        <pc:spChg chg="add del">
          <ac:chgData name="Guner Aygin (MSci (Hons) Physics FT (4))" userId="05b04484-b1aa-4a81-a7fb-d8a215a7b643" providerId="ADAL" clId="{BB6AB5D4-9754-0B43-8BBC-EA7B985D70BB}" dt="2023-02-24T15:41:00.146" v="8378" actId="26606"/>
          <ac:spMkLst>
            <pc:docMk/>
            <pc:sldMk cId="2923569640" sldId="258"/>
            <ac:spMk id="12" creationId="{35DB3719-6FDC-4E5D-891D-FF40B7300F64}"/>
          </ac:spMkLst>
        </pc:spChg>
        <pc:spChg chg="add del">
          <ac:chgData name="Guner Aygin (MSci (Hons) Physics FT (4))" userId="05b04484-b1aa-4a81-a7fb-d8a215a7b643" providerId="ADAL" clId="{BB6AB5D4-9754-0B43-8BBC-EA7B985D70BB}" dt="2023-03-07T10:42:36.049" v="17856"/>
          <ac:spMkLst>
            <pc:docMk/>
            <pc:sldMk cId="2923569640" sldId="258"/>
            <ac:spMk id="20" creationId="{9228552E-C8B1-4A80-8448-0787CE0FC704}"/>
          </ac:spMkLst>
        </pc:spChg>
        <pc:graphicFrameChg chg="add del">
          <ac:chgData name="Guner Aygin (MSci (Hons) Physics FT (4))" userId="05b04484-b1aa-4a81-a7fb-d8a215a7b643" providerId="ADAL" clId="{BB6AB5D4-9754-0B43-8BBC-EA7B985D70BB}" dt="2023-02-24T15:40:53.317" v="8372" actId="26606"/>
          <ac:graphicFrameMkLst>
            <pc:docMk/>
            <pc:sldMk cId="2923569640" sldId="258"/>
            <ac:graphicFrameMk id="5" creationId="{457A52DF-C4A6-4FA7-3A0D-E3374726401B}"/>
          </ac:graphicFrameMkLst>
        </pc:graphicFrameChg>
        <pc:graphicFrameChg chg="add del">
          <ac:chgData name="Guner Aygin (MSci (Hons) Physics FT (4))" userId="05b04484-b1aa-4a81-a7fb-d8a215a7b643" providerId="ADAL" clId="{BB6AB5D4-9754-0B43-8BBC-EA7B985D70BB}" dt="2023-02-24T15:40:53.939" v="8374" actId="26606"/>
          <ac:graphicFrameMkLst>
            <pc:docMk/>
            <pc:sldMk cId="2923569640" sldId="258"/>
            <ac:graphicFrameMk id="7" creationId="{2C835648-83E2-823E-23E4-7780D6C4205F}"/>
          </ac:graphicFrameMkLst>
        </pc:graphicFrameChg>
        <pc:graphicFrameChg chg="add del">
          <ac:chgData name="Guner Aygin (MSci (Hons) Physics FT (4))" userId="05b04484-b1aa-4a81-a7fb-d8a215a7b643" providerId="ADAL" clId="{BB6AB5D4-9754-0B43-8BBC-EA7B985D70BB}" dt="2023-02-24T15:40:56.908" v="8376" actId="26606"/>
          <ac:graphicFrameMkLst>
            <pc:docMk/>
            <pc:sldMk cId="2923569640" sldId="258"/>
            <ac:graphicFrameMk id="9" creationId="{457A52DF-C4A6-4FA7-3A0D-E3374726401B}"/>
          </ac:graphicFrameMkLst>
        </pc:graphicFrameChg>
        <pc:graphicFrameChg chg="add del">
          <ac:chgData name="Guner Aygin (MSci (Hons) Physics FT (4))" userId="05b04484-b1aa-4a81-a7fb-d8a215a7b643" providerId="ADAL" clId="{BB6AB5D4-9754-0B43-8BBC-EA7B985D70BB}" dt="2023-02-24T15:41:00.146" v="8378" actId="26606"/>
          <ac:graphicFrameMkLst>
            <pc:docMk/>
            <pc:sldMk cId="2923569640" sldId="258"/>
            <ac:graphicFrameMk id="13" creationId="{31CCB886-E233-8EFE-9D49-679CDAC608BC}"/>
          </ac:graphicFrameMkLst>
        </pc:graphicFrameChg>
        <pc:graphicFrameChg chg="add mod modGraphic">
          <ac:chgData name="Guner Aygin (MSci (Hons) Physics FT (4))" userId="05b04484-b1aa-4a81-a7fb-d8a215a7b643" providerId="ADAL" clId="{BB6AB5D4-9754-0B43-8BBC-EA7B985D70BB}" dt="2023-03-12T14:40:49.845" v="34470" actId="403"/>
          <ac:graphicFrameMkLst>
            <pc:docMk/>
            <pc:sldMk cId="2923569640" sldId="258"/>
            <ac:graphicFrameMk id="15" creationId="{457A52DF-C4A6-4FA7-3A0D-E3374726401B}"/>
          </ac:graphicFrameMkLst>
        </pc:graphicFrameChg>
        <pc:picChg chg="add del mod">
          <ac:chgData name="Guner Aygin (MSci (Hons) Physics FT (4))" userId="05b04484-b1aa-4a81-a7fb-d8a215a7b643" providerId="ADAL" clId="{BB6AB5D4-9754-0B43-8BBC-EA7B985D70BB}" dt="2023-02-24T16:01:17.081" v="8388" actId="478"/>
          <ac:picMkLst>
            <pc:docMk/>
            <pc:sldMk cId="2923569640" sldId="258"/>
            <ac:picMk id="4" creationId="{53DC7B03-5B25-96E5-2461-C3D36EE3BD9E}"/>
          </ac:picMkLst>
        </pc:picChg>
        <pc:picChg chg="add del mod ord">
          <ac:chgData name="Guner Aygin (MSci (Hons) Physics FT (4))" userId="05b04484-b1aa-4a81-a7fb-d8a215a7b643" providerId="ADAL" clId="{BB6AB5D4-9754-0B43-8BBC-EA7B985D70BB}" dt="2023-02-27T13:56:13.841" v="10921" actId="478"/>
          <ac:picMkLst>
            <pc:docMk/>
            <pc:sldMk cId="2923569640" sldId="258"/>
            <ac:picMk id="6" creationId="{DE751863-459A-6400-B2E9-75447871BA8A}"/>
          </ac:picMkLst>
        </pc:picChg>
        <pc:picChg chg="add del mod">
          <ac:chgData name="Guner Aygin (MSci (Hons) Physics FT (4))" userId="05b04484-b1aa-4a81-a7fb-d8a215a7b643" providerId="ADAL" clId="{BB6AB5D4-9754-0B43-8BBC-EA7B985D70BB}" dt="2023-03-01T14:45:47.491" v="14725" actId="478"/>
          <ac:picMkLst>
            <pc:docMk/>
            <pc:sldMk cId="2923569640" sldId="258"/>
            <ac:picMk id="1026" creationId="{2C523A60-4BFD-4F79-FC19-712DDDF637EF}"/>
          </ac:picMkLst>
        </pc:picChg>
      </pc:sldChg>
      <pc:sldChg chg="addSp delSp modSp mod ord modTransition setBg delDesignElem modNotesTx">
        <pc:chgData name="Guner Aygin (MSci (Hons) Physics FT (4))" userId="05b04484-b1aa-4a81-a7fb-d8a215a7b643" providerId="ADAL" clId="{BB6AB5D4-9754-0B43-8BBC-EA7B985D70BB}" dt="2023-03-16T13:07:36.865" v="37258"/>
        <pc:sldMkLst>
          <pc:docMk/>
          <pc:sldMk cId="1402695708" sldId="259"/>
        </pc:sldMkLst>
        <pc:spChg chg="mod ord">
          <ac:chgData name="Guner Aygin (MSci (Hons) Physics FT (4))" userId="05b04484-b1aa-4a81-a7fb-d8a215a7b643" providerId="ADAL" clId="{BB6AB5D4-9754-0B43-8BBC-EA7B985D70BB}" dt="2023-03-12T14:40:09.380" v="34463" actId="1076"/>
          <ac:spMkLst>
            <pc:docMk/>
            <pc:sldMk cId="1402695708" sldId="259"/>
            <ac:spMk id="2" creationId="{5391532C-55A4-C460-345A-C52727190522}"/>
          </ac:spMkLst>
        </pc:spChg>
        <pc:spChg chg="del">
          <ac:chgData name="Guner Aygin (MSci (Hons) Physics FT (4))" userId="05b04484-b1aa-4a81-a7fb-d8a215a7b643" providerId="ADAL" clId="{BB6AB5D4-9754-0B43-8BBC-EA7B985D70BB}" dt="2023-02-24T11:40:03.546" v="149" actId="931"/>
          <ac:spMkLst>
            <pc:docMk/>
            <pc:sldMk cId="1402695708" sldId="259"/>
            <ac:spMk id="3" creationId="{75050111-25F9-E004-837A-81BFB8F8065B}"/>
          </ac:spMkLst>
        </pc:spChg>
        <pc:spChg chg="add mod">
          <ac:chgData name="Guner Aygin (MSci (Hons) Physics FT (4))" userId="05b04484-b1aa-4a81-a7fb-d8a215a7b643" providerId="ADAL" clId="{BB6AB5D4-9754-0B43-8BBC-EA7B985D70BB}" dt="2023-03-13T10:13:02.173" v="35711" actId="207"/>
          <ac:spMkLst>
            <pc:docMk/>
            <pc:sldMk cId="1402695708" sldId="259"/>
            <ac:spMk id="3" creationId="{B76D3939-819C-D6A8-6C9F-56DC8E56DAEE}"/>
          </ac:spMkLst>
        </pc:spChg>
        <pc:spChg chg="add del mod">
          <ac:chgData name="Guner Aygin (MSci (Hons) Physics FT (4))" userId="05b04484-b1aa-4a81-a7fb-d8a215a7b643" providerId="ADAL" clId="{BB6AB5D4-9754-0B43-8BBC-EA7B985D70BB}" dt="2023-03-13T10:01:43.932" v="35626" actId="478"/>
          <ac:spMkLst>
            <pc:docMk/>
            <pc:sldMk cId="1402695708" sldId="259"/>
            <ac:spMk id="4" creationId="{DF8DF564-EDD9-BDE5-66D2-22D1A1F72F85}"/>
          </ac:spMkLst>
        </pc:spChg>
        <pc:spChg chg="add del mod">
          <ac:chgData name="Guner Aygin (MSci (Hons) Physics FT (4))" userId="05b04484-b1aa-4a81-a7fb-d8a215a7b643" providerId="ADAL" clId="{BB6AB5D4-9754-0B43-8BBC-EA7B985D70BB}" dt="2023-02-24T11:41:36.790" v="157" actId="931"/>
          <ac:spMkLst>
            <pc:docMk/>
            <pc:sldMk cId="1402695708" sldId="259"/>
            <ac:spMk id="7" creationId="{A744D580-69E3-1D93-6CF4-70A3391855C7}"/>
          </ac:spMkLst>
        </pc:spChg>
        <pc:spChg chg="add del mod">
          <ac:chgData name="Guner Aygin (MSci (Hons) Physics FT (4))" userId="05b04484-b1aa-4a81-a7fb-d8a215a7b643" providerId="ADAL" clId="{BB6AB5D4-9754-0B43-8BBC-EA7B985D70BB}" dt="2023-02-24T11:44:09.278" v="162" actId="478"/>
          <ac:spMkLst>
            <pc:docMk/>
            <pc:sldMk cId="1402695708" sldId="259"/>
            <ac:spMk id="11" creationId="{AF06E7C2-2761-F4B7-5E19-F5EFD5C5215A}"/>
          </ac:spMkLst>
        </pc:spChg>
        <pc:spChg chg="add del mod">
          <ac:chgData name="Guner Aygin (MSci (Hons) Physics FT (4))" userId="05b04484-b1aa-4a81-a7fb-d8a215a7b643" providerId="ADAL" clId="{BB6AB5D4-9754-0B43-8BBC-EA7B985D70BB}" dt="2023-02-24T11:50:25.317" v="177" actId="767"/>
          <ac:spMkLst>
            <pc:docMk/>
            <pc:sldMk cId="1402695708" sldId="259"/>
            <ac:spMk id="14" creationId="{67FCE04E-B5A5-DC96-83C0-3B418D04320F}"/>
          </ac:spMkLst>
        </pc:spChg>
        <pc:spChg chg="add del">
          <ac:chgData name="Guner Aygin (MSci (Hons) Physics FT (4))" userId="05b04484-b1aa-4a81-a7fb-d8a215a7b643" providerId="ADAL" clId="{BB6AB5D4-9754-0B43-8BBC-EA7B985D70BB}" dt="2023-02-24T13:03:19.030" v="2064"/>
          <ac:spMkLst>
            <pc:docMk/>
            <pc:sldMk cId="1402695708" sldId="259"/>
            <ac:spMk id="17" creationId="{B61D8AD2-DB04-DB0D-DDA8-738D267C96C3}"/>
          </ac:spMkLst>
        </pc:spChg>
        <pc:spChg chg="add del">
          <ac:chgData name="Guner Aygin (MSci (Hons) Physics FT (4))" userId="05b04484-b1aa-4a81-a7fb-d8a215a7b643" providerId="ADAL" clId="{BB6AB5D4-9754-0B43-8BBC-EA7B985D70BB}" dt="2023-02-24T11:50:17.244" v="175" actId="26606"/>
          <ac:spMkLst>
            <pc:docMk/>
            <pc:sldMk cId="1402695708" sldId="259"/>
            <ac:spMk id="18" creationId="{C1DD1A8A-57D5-4A81-AD04-532B043C5611}"/>
          </ac:spMkLst>
        </pc:spChg>
        <pc:spChg chg="add del">
          <ac:chgData name="Guner Aygin (MSci (Hons) Physics FT (4))" userId="05b04484-b1aa-4a81-a7fb-d8a215a7b643" providerId="ADAL" clId="{BB6AB5D4-9754-0B43-8BBC-EA7B985D70BB}" dt="2023-02-24T11:50:17.244" v="175" actId="26606"/>
          <ac:spMkLst>
            <pc:docMk/>
            <pc:sldMk cId="1402695708" sldId="259"/>
            <ac:spMk id="20" creationId="{007891EC-4501-44ED-A8C8-B11B6DB767AB}"/>
          </ac:spMkLst>
        </pc:spChg>
        <pc:spChg chg="add del mod">
          <ac:chgData name="Guner Aygin (MSci (Hons) Physics FT (4))" userId="05b04484-b1aa-4a81-a7fb-d8a215a7b643" providerId="ADAL" clId="{BB6AB5D4-9754-0B43-8BBC-EA7B985D70BB}" dt="2023-02-24T13:03:55.468" v="2073" actId="767"/>
          <ac:spMkLst>
            <pc:docMk/>
            <pc:sldMk cId="1402695708" sldId="259"/>
            <ac:spMk id="21" creationId="{EB7998C4-D22B-09B4-F492-8D864A4BCC30}"/>
          </ac:spMkLst>
        </pc:spChg>
        <pc:spChg chg="add del">
          <ac:chgData name="Guner Aygin (MSci (Hons) Physics FT (4))" userId="05b04484-b1aa-4a81-a7fb-d8a215a7b643" providerId="ADAL" clId="{BB6AB5D4-9754-0B43-8BBC-EA7B985D70BB}" dt="2023-02-24T13:04:13.078" v="2077" actId="26606"/>
          <ac:spMkLst>
            <pc:docMk/>
            <pc:sldMk cId="1402695708" sldId="259"/>
            <ac:spMk id="22" creationId="{E49CC64F-7275-4E33-961B-0C5CDC439875}"/>
          </ac:spMkLst>
        </pc:spChg>
        <pc:spChg chg="add del">
          <ac:chgData name="Guner Aygin (MSci (Hons) Physics FT (4))" userId="05b04484-b1aa-4a81-a7fb-d8a215a7b643" providerId="ADAL" clId="{BB6AB5D4-9754-0B43-8BBC-EA7B985D70BB}" dt="2023-02-24T13:05:33.275" v="2083"/>
          <ac:spMkLst>
            <pc:docMk/>
            <pc:sldMk cId="1402695708" sldId="259"/>
            <ac:spMk id="23" creationId="{C68908F5-D777-DFB3-4268-83FDA6A33E9D}"/>
          </ac:spMkLst>
        </pc:spChg>
        <pc:spChg chg="add del">
          <ac:chgData name="Guner Aygin (MSci (Hons) Physics FT (4))" userId="05b04484-b1aa-4a81-a7fb-d8a215a7b643" providerId="ADAL" clId="{BB6AB5D4-9754-0B43-8BBC-EA7B985D70BB}" dt="2023-02-24T13:03:55.998" v="2074" actId="26606"/>
          <ac:spMkLst>
            <pc:docMk/>
            <pc:sldMk cId="1402695708" sldId="259"/>
            <ac:spMk id="24" creationId="{E49CC64F-7275-4E33-961B-0C5CDC439875}"/>
          </ac:spMkLst>
        </pc:spChg>
        <pc:spChg chg="add del">
          <ac:chgData name="Guner Aygin (MSci (Hons) Physics FT (4))" userId="05b04484-b1aa-4a81-a7fb-d8a215a7b643" providerId="ADAL" clId="{BB6AB5D4-9754-0B43-8BBC-EA7B985D70BB}" dt="2023-03-07T10:42:36.049" v="17856"/>
          <ac:spMkLst>
            <pc:docMk/>
            <pc:sldMk cId="1402695708" sldId="259"/>
            <ac:spMk id="25" creationId="{E49CC64F-7275-4E33-961B-0C5CDC439875}"/>
          </ac:spMkLst>
        </pc:spChg>
        <pc:spChg chg="add del">
          <ac:chgData name="Guner Aygin (MSci (Hons) Physics FT (4))" userId="05b04484-b1aa-4a81-a7fb-d8a215a7b643" providerId="ADAL" clId="{BB6AB5D4-9754-0B43-8BBC-EA7B985D70BB}" dt="2023-02-24T15:36:16.704" v="8286" actId="26606"/>
          <ac:spMkLst>
            <pc:docMk/>
            <pc:sldMk cId="1402695708" sldId="259"/>
            <ac:spMk id="26" creationId="{F2B38F72-8FC4-4001-8C67-FA6B86DEC767}"/>
          </ac:spMkLst>
        </pc:spChg>
        <pc:spChg chg="add del">
          <ac:chgData name="Guner Aygin (MSci (Hons) Physics FT (4))" userId="05b04484-b1aa-4a81-a7fb-d8a215a7b643" providerId="ADAL" clId="{BB6AB5D4-9754-0B43-8BBC-EA7B985D70BB}" dt="2023-02-27T13:56:52.921" v="10923" actId="26606"/>
          <ac:spMkLst>
            <pc:docMk/>
            <pc:sldMk cId="1402695708" sldId="259"/>
            <ac:spMk id="27" creationId="{23E547B5-89CF-4EC0-96DE-25771AED0799}"/>
          </ac:spMkLst>
        </pc:spChg>
        <pc:spChg chg="add del">
          <ac:chgData name="Guner Aygin (MSci (Hons) Physics FT (4))" userId="05b04484-b1aa-4a81-a7fb-d8a215a7b643" providerId="ADAL" clId="{BB6AB5D4-9754-0B43-8BBC-EA7B985D70BB}" dt="2023-02-24T15:36:20.437" v="8288" actId="26606"/>
          <ac:spMkLst>
            <pc:docMk/>
            <pc:sldMk cId="1402695708" sldId="259"/>
            <ac:spMk id="28" creationId="{5FDF4720-5445-47BE-89FE-E40D1AE6F619}"/>
          </ac:spMkLst>
        </pc:spChg>
        <pc:spChg chg="add del">
          <ac:chgData name="Guner Aygin (MSci (Hons) Physics FT (4))" userId="05b04484-b1aa-4a81-a7fb-d8a215a7b643" providerId="ADAL" clId="{BB6AB5D4-9754-0B43-8BBC-EA7B985D70BB}" dt="2023-02-24T15:36:20.437" v="8288" actId="26606"/>
          <ac:spMkLst>
            <pc:docMk/>
            <pc:sldMk cId="1402695708" sldId="259"/>
            <ac:spMk id="29" creationId="{AC8710B4-A815-4082-9E4F-F13A0007090C}"/>
          </ac:spMkLst>
        </pc:spChg>
        <pc:spChg chg="add del">
          <ac:chgData name="Guner Aygin (MSci (Hons) Physics FT (4))" userId="05b04484-b1aa-4a81-a7fb-d8a215a7b643" providerId="ADAL" clId="{BB6AB5D4-9754-0B43-8BBC-EA7B985D70BB}" dt="2023-02-24T14:11:24.852" v="4257" actId="26606"/>
          <ac:spMkLst>
            <pc:docMk/>
            <pc:sldMk cId="1402695708" sldId="259"/>
            <ac:spMk id="30" creationId="{9B7AD9F6-8CE7-4299-8FC6-328F4DCD3FF9}"/>
          </ac:spMkLst>
        </pc:spChg>
        <pc:spChg chg="add del">
          <ac:chgData name="Guner Aygin (MSci (Hons) Physics FT (4))" userId="05b04484-b1aa-4a81-a7fb-d8a215a7b643" providerId="ADAL" clId="{BB6AB5D4-9754-0B43-8BBC-EA7B985D70BB}" dt="2023-02-24T15:37:51.176" v="8336" actId="26606"/>
          <ac:spMkLst>
            <pc:docMk/>
            <pc:sldMk cId="1402695708" sldId="259"/>
            <ac:spMk id="31" creationId="{04812C46-200A-4DEB-A05E-3ED6C68C2387}"/>
          </ac:spMkLst>
        </pc:spChg>
        <pc:spChg chg="add del">
          <ac:chgData name="Guner Aygin (MSci (Hons) Physics FT (4))" userId="05b04484-b1aa-4a81-a7fb-d8a215a7b643" providerId="ADAL" clId="{BB6AB5D4-9754-0B43-8BBC-EA7B985D70BB}" dt="2023-02-24T14:11:24.852" v="4257" actId="26606"/>
          <ac:spMkLst>
            <pc:docMk/>
            <pc:sldMk cId="1402695708" sldId="259"/>
            <ac:spMk id="32" creationId="{F49775AF-8896-43EE-92C6-83497D6DC56F}"/>
          </ac:spMkLst>
        </pc:spChg>
        <pc:spChg chg="add del">
          <ac:chgData name="Guner Aygin (MSci (Hons) Physics FT (4))" userId="05b04484-b1aa-4a81-a7fb-d8a215a7b643" providerId="ADAL" clId="{BB6AB5D4-9754-0B43-8BBC-EA7B985D70BB}" dt="2023-02-27T13:56:52.921" v="10923" actId="26606"/>
          <ac:spMkLst>
            <pc:docMk/>
            <pc:sldMk cId="1402695708" sldId="259"/>
            <ac:spMk id="33" creationId="{3F0B8CEB-8279-4E5E-A0CE-1FC9F71736F2}"/>
          </ac:spMkLst>
        </pc:spChg>
        <pc:spChg chg="add del">
          <ac:chgData name="Guner Aygin (MSci (Hons) Physics FT (4))" userId="05b04484-b1aa-4a81-a7fb-d8a215a7b643" providerId="ADAL" clId="{BB6AB5D4-9754-0B43-8BBC-EA7B985D70BB}" dt="2023-02-24T14:11:31.566" v="4260" actId="26606"/>
          <ac:spMkLst>
            <pc:docMk/>
            <pc:sldMk cId="1402695708" sldId="259"/>
            <ac:spMk id="34" creationId="{026A84AF-6F58-471A-BF1F-10D8C03511C4}"/>
          </ac:spMkLst>
        </pc:spChg>
        <pc:graphicFrameChg chg="add del mod modGraphic">
          <ac:chgData name="Guner Aygin (MSci (Hons) Physics FT (4))" userId="05b04484-b1aa-4a81-a7fb-d8a215a7b643" providerId="ADAL" clId="{BB6AB5D4-9754-0B43-8BBC-EA7B985D70BB}" dt="2023-02-24T13:02:22.907" v="2059" actId="478"/>
          <ac:graphicFrameMkLst>
            <pc:docMk/>
            <pc:sldMk cId="1402695708" sldId="259"/>
            <ac:graphicFrameMk id="15" creationId="{BA31993E-D04F-BE9F-0BE3-D4CF5ED7D6AA}"/>
          </ac:graphicFrameMkLst>
        </pc:graphicFrameChg>
        <pc:graphicFrameChg chg="add del mod modGraphic">
          <ac:chgData name="Guner Aygin (MSci (Hons) Physics FT (4))" userId="05b04484-b1aa-4a81-a7fb-d8a215a7b643" providerId="ADAL" clId="{BB6AB5D4-9754-0B43-8BBC-EA7B985D70BB}" dt="2023-02-24T13:02:37.898" v="2062" actId="478"/>
          <ac:graphicFrameMkLst>
            <pc:docMk/>
            <pc:sldMk cId="1402695708" sldId="259"/>
            <ac:graphicFrameMk id="16" creationId="{A5CF84DE-0017-25EB-1337-5EBA2CFA7FE9}"/>
          </ac:graphicFrameMkLst>
        </pc:graphicFrameChg>
        <pc:picChg chg="add del mod">
          <ac:chgData name="Guner Aygin (MSci (Hons) Physics FT (4))" userId="05b04484-b1aa-4a81-a7fb-d8a215a7b643" providerId="ADAL" clId="{BB6AB5D4-9754-0B43-8BBC-EA7B985D70BB}" dt="2023-02-24T11:41:14.716" v="156" actId="478"/>
          <ac:picMkLst>
            <pc:docMk/>
            <pc:sldMk cId="1402695708" sldId="259"/>
            <ac:picMk id="5" creationId="{BD5588F3-A1A8-C2F2-6B4A-4E5217BD5BBF}"/>
          </ac:picMkLst>
        </pc:picChg>
        <pc:picChg chg="add del mod">
          <ac:chgData name="Guner Aygin (MSci (Hons) Physics FT (4))" userId="05b04484-b1aa-4a81-a7fb-d8a215a7b643" providerId="ADAL" clId="{BB6AB5D4-9754-0B43-8BBC-EA7B985D70BB}" dt="2023-02-24T11:42:08.096" v="160" actId="478"/>
          <ac:picMkLst>
            <pc:docMk/>
            <pc:sldMk cId="1402695708" sldId="259"/>
            <ac:picMk id="9" creationId="{75A48962-DF7F-671D-3C83-82B90161D29E}"/>
          </ac:picMkLst>
        </pc:picChg>
        <pc:picChg chg="add del mod">
          <ac:chgData name="Guner Aygin (MSci (Hons) Physics FT (4))" userId="05b04484-b1aa-4a81-a7fb-d8a215a7b643" providerId="ADAL" clId="{BB6AB5D4-9754-0B43-8BBC-EA7B985D70BB}" dt="2023-02-24T13:00:19.236" v="2056" actId="478"/>
          <ac:picMkLst>
            <pc:docMk/>
            <pc:sldMk cId="1402695708" sldId="259"/>
            <ac:picMk id="13" creationId="{B01507DC-4FCF-79F9-D8DB-AF33CBF1C0B3}"/>
          </ac:picMkLst>
        </pc:picChg>
        <pc:picChg chg="add del mod ord">
          <ac:chgData name="Guner Aygin (MSci (Hons) Physics FT (4))" userId="05b04484-b1aa-4a81-a7fb-d8a215a7b643" providerId="ADAL" clId="{BB6AB5D4-9754-0B43-8BBC-EA7B985D70BB}" dt="2023-02-27T13:56:52.921" v="10923" actId="26606"/>
          <ac:picMkLst>
            <pc:docMk/>
            <pc:sldMk cId="1402695708" sldId="259"/>
            <ac:picMk id="19" creationId="{853980AA-EA6C-ACA7-D4F0-36B885B3BFAC}"/>
          </ac:picMkLst>
        </pc:picChg>
        <pc:picChg chg="add del">
          <ac:chgData name="Guner Aygin (MSci (Hons) Physics FT (4))" userId="05b04484-b1aa-4a81-a7fb-d8a215a7b643" providerId="ADAL" clId="{BB6AB5D4-9754-0B43-8BBC-EA7B985D70BB}" dt="2023-02-24T13:05:07.530" v="2081"/>
          <ac:picMkLst>
            <pc:docMk/>
            <pc:sldMk cId="1402695708" sldId="259"/>
            <ac:picMk id="1028" creationId="{409D2EAC-811B-7887-14B1-06FF023D0DE5}"/>
          </ac:picMkLst>
        </pc:picChg>
      </pc:sldChg>
      <pc:sldChg chg="addSp delSp modSp mod ord modTransition setBg delDesignElem modNotesTx">
        <pc:chgData name="Guner Aygin (MSci (Hons) Physics FT (4))" userId="05b04484-b1aa-4a81-a7fb-d8a215a7b643" providerId="ADAL" clId="{BB6AB5D4-9754-0B43-8BBC-EA7B985D70BB}" dt="2023-03-16T13:07:57.185" v="37264"/>
        <pc:sldMkLst>
          <pc:docMk/>
          <pc:sldMk cId="2888639805" sldId="260"/>
        </pc:sldMkLst>
        <pc:spChg chg="mod">
          <ac:chgData name="Guner Aygin (MSci (Hons) Physics FT (4))" userId="05b04484-b1aa-4a81-a7fb-d8a215a7b643" providerId="ADAL" clId="{BB6AB5D4-9754-0B43-8BBC-EA7B985D70BB}" dt="2023-03-07T15:01:30.833" v="20119" actId="20577"/>
          <ac:spMkLst>
            <pc:docMk/>
            <pc:sldMk cId="2888639805" sldId="260"/>
            <ac:spMk id="2" creationId="{9B53732B-D0EB-34BE-52F8-FF0B6B07BEFB}"/>
          </ac:spMkLst>
        </pc:spChg>
        <pc:spChg chg="mod">
          <ac:chgData name="Guner Aygin (MSci (Hons) Physics FT (4))" userId="05b04484-b1aa-4a81-a7fb-d8a215a7b643" providerId="ADAL" clId="{BB6AB5D4-9754-0B43-8BBC-EA7B985D70BB}" dt="2023-03-12T14:39:54.405" v="34461" actId="27636"/>
          <ac:spMkLst>
            <pc:docMk/>
            <pc:sldMk cId="2888639805" sldId="260"/>
            <ac:spMk id="3" creationId="{1445A303-9B7A-16A1-6C9E-DAD20ACE32DB}"/>
          </ac:spMkLst>
        </pc:spChg>
        <pc:spChg chg="add del">
          <ac:chgData name="Guner Aygin (MSci (Hons) Physics FT (4))" userId="05b04484-b1aa-4a81-a7fb-d8a215a7b643" providerId="ADAL" clId="{BB6AB5D4-9754-0B43-8BBC-EA7B985D70BB}" dt="2023-03-07T10:42:36.049" v="17856"/>
          <ac:spMkLst>
            <pc:docMk/>
            <pc:sldMk cId="2888639805" sldId="260"/>
            <ac:spMk id="4103" creationId="{D009D6D5-DAC2-4A8B-A17A-E206B9012D09}"/>
          </ac:spMkLst>
        </pc:spChg>
        <pc:picChg chg="add mod">
          <ac:chgData name="Guner Aygin (MSci (Hons) Physics FT (4))" userId="05b04484-b1aa-4a81-a7fb-d8a215a7b643" providerId="ADAL" clId="{BB6AB5D4-9754-0B43-8BBC-EA7B985D70BB}" dt="2023-03-01T15:10:30.780" v="16515" actId="26606"/>
          <ac:picMkLst>
            <pc:docMk/>
            <pc:sldMk cId="2888639805" sldId="260"/>
            <ac:picMk id="4098" creationId="{2DC450F6-7441-8E73-303E-A7404D62F4E7}"/>
          </ac:picMkLst>
        </pc:picChg>
      </pc:sldChg>
      <pc:sldChg chg="addSp delSp modSp add del mod modTransition setBg modAnim modNotesTx">
        <pc:chgData name="Guner Aygin (MSci (Hons) Physics FT (4))" userId="05b04484-b1aa-4a81-a7fb-d8a215a7b643" providerId="ADAL" clId="{BB6AB5D4-9754-0B43-8BBC-EA7B985D70BB}" dt="2023-03-16T13:07:59.268" v="37266"/>
        <pc:sldMkLst>
          <pc:docMk/>
          <pc:sldMk cId="3194293484" sldId="261"/>
        </pc:sldMkLst>
        <pc:spChg chg="mod">
          <ac:chgData name="Guner Aygin (MSci (Hons) Physics FT (4))" userId="05b04484-b1aa-4a81-a7fb-d8a215a7b643" providerId="ADAL" clId="{BB6AB5D4-9754-0B43-8BBC-EA7B985D70BB}" dt="2023-03-12T15:04:54.857" v="34748" actId="1076"/>
          <ac:spMkLst>
            <pc:docMk/>
            <pc:sldMk cId="3194293484" sldId="261"/>
            <ac:spMk id="2" creationId="{7FA6E658-F011-36C7-C037-046C8E6FA352}"/>
          </ac:spMkLst>
        </pc:spChg>
        <pc:spChg chg="mod">
          <ac:chgData name="Guner Aygin (MSci (Hons) Physics FT (4))" userId="05b04484-b1aa-4a81-a7fb-d8a215a7b643" providerId="ADAL" clId="{BB6AB5D4-9754-0B43-8BBC-EA7B985D70BB}" dt="2023-03-12T15:04:58.988" v="34749" actId="1076"/>
          <ac:spMkLst>
            <pc:docMk/>
            <pc:sldMk cId="3194293484" sldId="261"/>
            <ac:spMk id="3" creationId="{45665906-3F7C-6C7F-FBA4-60934D23D0E6}"/>
          </ac:spMkLst>
        </pc:spChg>
        <pc:spChg chg="add mod">
          <ac:chgData name="Guner Aygin (MSci (Hons) Physics FT (4))" userId="05b04484-b1aa-4a81-a7fb-d8a215a7b643" providerId="ADAL" clId="{BB6AB5D4-9754-0B43-8BBC-EA7B985D70BB}" dt="2023-03-12T15:04:51.557" v="34747" actId="1076"/>
          <ac:spMkLst>
            <pc:docMk/>
            <pc:sldMk cId="3194293484" sldId="261"/>
            <ac:spMk id="4" creationId="{A0269844-7000-FFA7-4880-938C648A1816}"/>
          </ac:spMkLst>
        </pc:spChg>
        <pc:picChg chg="add del mod">
          <ac:chgData name="Guner Aygin (MSci (Hons) Physics FT (4))" userId="05b04484-b1aa-4a81-a7fb-d8a215a7b643" providerId="ADAL" clId="{BB6AB5D4-9754-0B43-8BBC-EA7B985D70BB}" dt="2023-03-09T16:47:18.610" v="24623" actId="21"/>
          <ac:picMkLst>
            <pc:docMk/>
            <pc:sldMk cId="3194293484" sldId="261"/>
            <ac:picMk id="5" creationId="{A5CD713E-909A-10E7-035F-4958D2537262}"/>
          </ac:picMkLst>
        </pc:picChg>
        <pc:picChg chg="add mod">
          <ac:chgData name="Guner Aygin (MSci (Hons) Physics FT (4))" userId="05b04484-b1aa-4a81-a7fb-d8a215a7b643" providerId="ADAL" clId="{BB6AB5D4-9754-0B43-8BBC-EA7B985D70BB}" dt="2023-03-12T14:39:45.174" v="34459" actId="1076"/>
          <ac:picMkLst>
            <pc:docMk/>
            <pc:sldMk cId="3194293484" sldId="261"/>
            <ac:picMk id="6" creationId="{ED070A1E-F17B-7A62-5E83-FEC79234E8A1}"/>
          </ac:picMkLst>
        </pc:picChg>
      </pc:sldChg>
      <pc:sldChg chg="modSp mod modTransition setBg modAnim modNotesTx">
        <pc:chgData name="Guner Aygin (MSci (Hons) Physics FT (4))" userId="05b04484-b1aa-4a81-a7fb-d8a215a7b643" providerId="ADAL" clId="{BB6AB5D4-9754-0B43-8BBC-EA7B985D70BB}" dt="2023-03-16T13:08:02.082" v="37269"/>
        <pc:sldMkLst>
          <pc:docMk/>
          <pc:sldMk cId="344004037" sldId="262"/>
        </pc:sldMkLst>
        <pc:spChg chg="mod">
          <ac:chgData name="Guner Aygin (MSci (Hons) Physics FT (4))" userId="05b04484-b1aa-4a81-a7fb-d8a215a7b643" providerId="ADAL" clId="{BB6AB5D4-9754-0B43-8BBC-EA7B985D70BB}" dt="2023-03-11T14:42:27.894" v="25038" actId="20577"/>
          <ac:spMkLst>
            <pc:docMk/>
            <pc:sldMk cId="344004037" sldId="262"/>
            <ac:spMk id="2" creationId="{62D7067D-0631-B419-F43F-345C9EDFB51F}"/>
          </ac:spMkLst>
        </pc:spChg>
        <pc:spChg chg="mod">
          <ac:chgData name="Guner Aygin (MSci (Hons) Physics FT (4))" userId="05b04484-b1aa-4a81-a7fb-d8a215a7b643" providerId="ADAL" clId="{BB6AB5D4-9754-0B43-8BBC-EA7B985D70BB}" dt="2023-03-12T14:39:16.529" v="34455" actId="403"/>
          <ac:spMkLst>
            <pc:docMk/>
            <pc:sldMk cId="344004037" sldId="262"/>
            <ac:spMk id="3" creationId="{6B64002E-F94D-61F3-DFA6-4403F8A5DA43}"/>
          </ac:spMkLst>
        </pc:spChg>
      </pc:sldChg>
      <pc:sldChg chg="addSp delSp modSp add del mod ord modTransition setBg modAnim delDesignElem modNotesTx">
        <pc:chgData name="Guner Aygin (MSci (Hons) Physics FT (4))" userId="05b04484-b1aa-4a81-a7fb-d8a215a7b643" providerId="ADAL" clId="{BB6AB5D4-9754-0B43-8BBC-EA7B985D70BB}" dt="2023-03-13T12:31:46.352" v="36417" actId="2696"/>
        <pc:sldMkLst>
          <pc:docMk/>
          <pc:sldMk cId="1813722189" sldId="263"/>
        </pc:sldMkLst>
        <pc:spChg chg="add del mod ord">
          <ac:chgData name="Guner Aygin (MSci (Hons) Physics FT (4))" userId="05b04484-b1aa-4a81-a7fb-d8a215a7b643" providerId="ADAL" clId="{BB6AB5D4-9754-0B43-8BBC-EA7B985D70BB}" dt="2023-02-24T16:07:18.408" v="8476" actId="478"/>
          <ac:spMkLst>
            <pc:docMk/>
            <pc:sldMk cId="1813722189" sldId="263"/>
            <ac:spMk id="2" creationId="{5391532C-55A4-C460-345A-C52727190522}"/>
          </ac:spMkLst>
        </pc:spChg>
        <pc:spChg chg="add del mod">
          <ac:chgData name="Guner Aygin (MSci (Hons) Physics FT (4))" userId="05b04484-b1aa-4a81-a7fb-d8a215a7b643" providerId="ADAL" clId="{BB6AB5D4-9754-0B43-8BBC-EA7B985D70BB}" dt="2023-03-13T10:01:40.249" v="35625" actId="478"/>
          <ac:spMkLst>
            <pc:docMk/>
            <pc:sldMk cId="1813722189" sldId="263"/>
            <ac:spMk id="2" creationId="{60A20178-5E47-8F6F-6420-AE47A6F3E2B3}"/>
          </ac:spMkLst>
        </pc:spChg>
        <pc:spChg chg="add del mod">
          <ac:chgData name="Guner Aygin (MSci (Hons) Physics FT (4))" userId="05b04484-b1aa-4a81-a7fb-d8a215a7b643" providerId="ADAL" clId="{BB6AB5D4-9754-0B43-8BBC-EA7B985D70BB}" dt="2023-02-24T16:06:20.092" v="8464" actId="478"/>
          <ac:spMkLst>
            <pc:docMk/>
            <pc:sldMk cId="1813722189" sldId="263"/>
            <ac:spMk id="4" creationId="{B4BCCFC5-0CA4-718F-9672-8001DF6261B3}"/>
          </ac:spMkLst>
        </pc:spChg>
        <pc:spChg chg="add mod">
          <ac:chgData name="Guner Aygin (MSci (Hons) Physics FT (4))" userId="05b04484-b1aa-4a81-a7fb-d8a215a7b643" providerId="ADAL" clId="{BB6AB5D4-9754-0B43-8BBC-EA7B985D70BB}" dt="2023-03-07T15:57:03.128" v="20449" actId="26606"/>
          <ac:spMkLst>
            <pc:docMk/>
            <pc:sldMk cId="1813722189" sldId="263"/>
            <ac:spMk id="7" creationId="{F3AF0049-8E5F-623C-4898-60A312627847}"/>
          </ac:spMkLst>
        </pc:spChg>
        <pc:spChg chg="add del">
          <ac:chgData name="Guner Aygin (MSci (Hons) Physics FT (4))" userId="05b04484-b1aa-4a81-a7fb-d8a215a7b643" providerId="ADAL" clId="{BB6AB5D4-9754-0B43-8BBC-EA7B985D70BB}" dt="2023-02-24T15:14:14.578" v="8228" actId="26606"/>
          <ac:spMkLst>
            <pc:docMk/>
            <pc:sldMk cId="1813722189" sldId="263"/>
            <ac:spMk id="1031" creationId="{823AC064-BC96-4F32-8AE1-B2FD38754823}"/>
          </ac:spMkLst>
        </pc:spChg>
        <pc:spChg chg="add del">
          <ac:chgData name="Guner Aygin (MSci (Hons) Physics FT (4))" userId="05b04484-b1aa-4a81-a7fb-d8a215a7b643" providerId="ADAL" clId="{BB6AB5D4-9754-0B43-8BBC-EA7B985D70BB}" dt="2023-02-24T15:18:37.320" v="8243" actId="26606"/>
          <ac:spMkLst>
            <pc:docMk/>
            <pc:sldMk cId="1813722189" sldId="263"/>
            <ac:spMk id="1040" creationId="{823AC064-BC96-4F32-8AE1-B2FD38754823}"/>
          </ac:spMkLst>
        </pc:spChg>
        <pc:spChg chg="add del">
          <ac:chgData name="Guner Aygin (MSci (Hons) Physics FT (4))" userId="05b04484-b1aa-4a81-a7fb-d8a215a7b643" providerId="ADAL" clId="{BB6AB5D4-9754-0B43-8BBC-EA7B985D70BB}" dt="2023-02-24T16:06:35.005" v="8467" actId="26606"/>
          <ac:spMkLst>
            <pc:docMk/>
            <pc:sldMk cId="1813722189" sldId="263"/>
            <ac:spMk id="1049" creationId="{823AC064-BC96-4F32-8AE1-B2FD38754823}"/>
          </ac:spMkLst>
        </pc:spChg>
        <pc:spChg chg="add del">
          <ac:chgData name="Guner Aygin (MSci (Hons) Physics FT (4))" userId="05b04484-b1aa-4a81-a7fb-d8a215a7b643" providerId="ADAL" clId="{BB6AB5D4-9754-0B43-8BBC-EA7B985D70BB}" dt="2023-03-07T15:57:03.128" v="20449" actId="26606"/>
          <ac:spMkLst>
            <pc:docMk/>
            <pc:sldMk cId="1813722189" sldId="263"/>
            <ac:spMk id="1058" creationId="{657F69E0-C4B0-4BEC-A689-4F8D877F05D4}"/>
          </ac:spMkLst>
        </pc:spChg>
        <pc:spChg chg="add del">
          <ac:chgData name="Guner Aygin (MSci (Hons) Physics FT (4))" userId="05b04484-b1aa-4a81-a7fb-d8a215a7b643" providerId="ADAL" clId="{BB6AB5D4-9754-0B43-8BBC-EA7B985D70BB}" dt="2023-03-07T15:57:03.128" v="20449" actId="26606"/>
          <ac:spMkLst>
            <pc:docMk/>
            <pc:sldMk cId="1813722189" sldId="263"/>
            <ac:spMk id="1060" creationId="{9F6380B4-6A1C-481E-8408-B4E6C75B9B81}"/>
          </ac:spMkLst>
        </pc:spChg>
        <pc:spChg chg="add del">
          <ac:chgData name="Guner Aygin (MSci (Hons) Physics FT (4))" userId="05b04484-b1aa-4a81-a7fb-d8a215a7b643" providerId="ADAL" clId="{BB6AB5D4-9754-0B43-8BBC-EA7B985D70BB}" dt="2023-03-07T15:57:03.128" v="20449" actId="26606"/>
          <ac:spMkLst>
            <pc:docMk/>
            <pc:sldMk cId="1813722189" sldId="263"/>
            <ac:spMk id="1065" creationId="{54A6836E-C603-43CB-9DA7-89D8E3FA3838}"/>
          </ac:spMkLst>
        </pc:spChg>
        <pc:spChg chg="add del">
          <ac:chgData name="Guner Aygin (MSci (Hons) Physics FT (4))" userId="05b04484-b1aa-4a81-a7fb-d8a215a7b643" providerId="ADAL" clId="{BB6AB5D4-9754-0B43-8BBC-EA7B985D70BB}" dt="2023-03-07T15:57:03.128" v="20449" actId="26606"/>
          <ac:spMkLst>
            <pc:docMk/>
            <pc:sldMk cId="1813722189" sldId="263"/>
            <ac:spMk id="1067" creationId="{296007DD-F9BF-4F0F-B8C6-C514B2841971}"/>
          </ac:spMkLst>
        </pc:spChg>
        <pc:grpChg chg="add del">
          <ac:chgData name="Guner Aygin (MSci (Hons) Physics FT (4))" userId="05b04484-b1aa-4a81-a7fb-d8a215a7b643" providerId="ADAL" clId="{BB6AB5D4-9754-0B43-8BBC-EA7B985D70BB}" dt="2023-03-07T15:57:03.128" v="20449" actId="26606"/>
          <ac:grpSpMkLst>
            <pc:docMk/>
            <pc:sldMk cId="1813722189" sldId="263"/>
            <ac:grpSpMk id="1069" creationId="{8A0FAFCA-5C96-453B-83B7-A9AEF7F18960}"/>
          </ac:grpSpMkLst>
        </pc:grpChg>
        <pc:grpChg chg="add del">
          <ac:chgData name="Guner Aygin (MSci (Hons) Physics FT (4))" userId="05b04484-b1aa-4a81-a7fb-d8a215a7b643" providerId="ADAL" clId="{BB6AB5D4-9754-0B43-8BBC-EA7B985D70BB}" dt="2023-03-07T15:57:03.128" v="20449" actId="26606"/>
          <ac:grpSpMkLst>
            <pc:docMk/>
            <pc:sldMk cId="1813722189" sldId="263"/>
            <ac:grpSpMk id="1075" creationId="{CD0398DD-AD75-4E2B-A3C6-35073082A8B4}"/>
          </ac:grpSpMkLst>
        </pc:grpChg>
        <pc:picChg chg="add mod">
          <ac:chgData name="Guner Aygin (MSci (Hons) Physics FT (4))" userId="05b04484-b1aa-4a81-a7fb-d8a215a7b643" providerId="ADAL" clId="{BB6AB5D4-9754-0B43-8BBC-EA7B985D70BB}" dt="2023-03-13T12:30:49.553" v="36384" actId="1076"/>
          <ac:picMkLst>
            <pc:docMk/>
            <pc:sldMk cId="1813722189" sldId="263"/>
            <ac:picMk id="3" creationId="{C41D99CB-2492-5D67-55B8-5C7928B57330}"/>
          </ac:picMkLst>
        </pc:picChg>
        <pc:picChg chg="add del mod">
          <ac:chgData name="Guner Aygin (MSci (Hons) Physics FT (4))" userId="05b04484-b1aa-4a81-a7fb-d8a215a7b643" providerId="ADAL" clId="{BB6AB5D4-9754-0B43-8BBC-EA7B985D70BB}" dt="2023-02-24T15:16:42.040" v="8229" actId="478"/>
          <ac:picMkLst>
            <pc:docMk/>
            <pc:sldMk cId="1813722189" sldId="263"/>
            <ac:picMk id="4" creationId="{8C053F44-C4CA-B2D4-E6CE-CC64C6D65699}"/>
          </ac:picMkLst>
        </pc:picChg>
        <pc:picChg chg="add del mod">
          <ac:chgData name="Guner Aygin (MSci (Hons) Physics FT (4))" userId="05b04484-b1aa-4a81-a7fb-d8a215a7b643" providerId="ADAL" clId="{BB6AB5D4-9754-0B43-8BBC-EA7B985D70BB}" dt="2023-03-13T12:30:59.301" v="36387" actId="1076"/>
          <ac:picMkLst>
            <pc:docMk/>
            <pc:sldMk cId="1813722189" sldId="263"/>
            <ac:picMk id="5" creationId="{96E0CDFC-94FA-D105-C23A-F28E200CFC44}"/>
          </ac:picMkLst>
        </pc:picChg>
        <pc:picChg chg="add del mod">
          <ac:chgData name="Guner Aygin (MSci (Hons) Physics FT (4))" userId="05b04484-b1aa-4a81-a7fb-d8a215a7b643" providerId="ADAL" clId="{BB6AB5D4-9754-0B43-8BBC-EA7B985D70BB}" dt="2023-02-24T15:18:25.473" v="8237" actId="478"/>
          <ac:picMkLst>
            <pc:docMk/>
            <pc:sldMk cId="1813722189" sldId="263"/>
            <ac:picMk id="6" creationId="{2DA80FC4-B3F9-B010-A73F-27C92CEBFC89}"/>
          </ac:picMkLst>
        </pc:picChg>
        <pc:picChg chg="add del mod">
          <ac:chgData name="Guner Aygin (MSci (Hons) Physics FT (4))" userId="05b04484-b1aa-4a81-a7fb-d8a215a7b643" providerId="ADAL" clId="{BB6AB5D4-9754-0B43-8BBC-EA7B985D70BB}" dt="2023-02-24T15:20:17.648" v="8244" actId="478"/>
          <ac:picMkLst>
            <pc:docMk/>
            <pc:sldMk cId="1813722189" sldId="263"/>
            <ac:picMk id="8" creationId="{2C126607-486B-013D-4EFC-A526B4A649C3}"/>
          </ac:picMkLst>
        </pc:picChg>
        <pc:picChg chg="add del mod">
          <ac:chgData name="Guner Aygin (MSci (Hons) Physics FT (4))" userId="05b04484-b1aa-4a81-a7fb-d8a215a7b643" providerId="ADAL" clId="{BB6AB5D4-9754-0B43-8BBC-EA7B985D70BB}" dt="2023-02-24T16:08:27.252" v="8481" actId="478"/>
          <ac:picMkLst>
            <pc:docMk/>
            <pc:sldMk cId="1813722189" sldId="263"/>
            <ac:picMk id="8" creationId="{A59A01F8-0C84-F751-3B45-F6093188EDCC}"/>
          </ac:picMkLst>
        </pc:picChg>
        <pc:picChg chg="add del mod">
          <ac:chgData name="Guner Aygin (MSci (Hons) Physics FT (4))" userId="05b04484-b1aa-4a81-a7fb-d8a215a7b643" providerId="ADAL" clId="{BB6AB5D4-9754-0B43-8BBC-EA7B985D70BB}" dt="2023-02-24T16:06:27.108" v="8466" actId="21"/>
          <ac:picMkLst>
            <pc:docMk/>
            <pc:sldMk cId="1813722189" sldId="263"/>
            <ac:picMk id="10" creationId="{3B857B98-537F-2D88-A9B9-65E8B9403A3D}"/>
          </ac:picMkLst>
        </pc:picChg>
        <pc:picChg chg="del mod">
          <ac:chgData name="Guner Aygin (MSci (Hons) Physics FT (4))" userId="05b04484-b1aa-4a81-a7fb-d8a215a7b643" providerId="ADAL" clId="{BB6AB5D4-9754-0B43-8BBC-EA7B985D70BB}" dt="2023-02-24T15:13:53.505" v="8223" actId="478"/>
          <ac:picMkLst>
            <pc:docMk/>
            <pc:sldMk cId="1813722189" sldId="263"/>
            <ac:picMk id="13" creationId="{B01507DC-4FCF-79F9-D8DB-AF33CBF1C0B3}"/>
          </ac:picMkLst>
        </pc:picChg>
        <pc:picChg chg="add del mod ord">
          <ac:chgData name="Guner Aygin (MSci (Hons) Physics FT (4))" userId="05b04484-b1aa-4a81-a7fb-d8a215a7b643" providerId="ADAL" clId="{BB6AB5D4-9754-0B43-8BBC-EA7B985D70BB}" dt="2023-02-24T16:06:41.284" v="8470" actId="478"/>
          <ac:picMkLst>
            <pc:docMk/>
            <pc:sldMk cId="1813722189" sldId="263"/>
            <ac:picMk id="1026" creationId="{B1B26CB7-1D51-D613-2B5A-4371F15E8D38}"/>
          </ac:picMkLst>
        </pc:picChg>
        <pc:cxnChg chg="add del">
          <ac:chgData name="Guner Aygin (MSci (Hons) Physics FT (4))" userId="05b04484-b1aa-4a81-a7fb-d8a215a7b643" providerId="ADAL" clId="{BB6AB5D4-9754-0B43-8BBC-EA7B985D70BB}" dt="2023-02-24T15:14:14.578" v="8228" actId="26606"/>
          <ac:cxnSpMkLst>
            <pc:docMk/>
            <pc:sldMk cId="1813722189" sldId="263"/>
            <ac:cxnSpMk id="1033" creationId="{7E7C77BC-7138-40B1-A15B-20F57A494629}"/>
          </ac:cxnSpMkLst>
        </pc:cxnChg>
        <pc:cxnChg chg="add del">
          <ac:chgData name="Guner Aygin (MSci (Hons) Physics FT (4))" userId="05b04484-b1aa-4a81-a7fb-d8a215a7b643" providerId="ADAL" clId="{BB6AB5D4-9754-0B43-8BBC-EA7B985D70BB}" dt="2023-02-24T15:14:14.578" v="8228" actId="26606"/>
          <ac:cxnSpMkLst>
            <pc:docMk/>
            <pc:sldMk cId="1813722189" sldId="263"/>
            <ac:cxnSpMk id="1035" creationId="{DB146403-F3D6-484B-B2ED-97F9565D0370}"/>
          </ac:cxnSpMkLst>
        </pc:cxnChg>
        <pc:cxnChg chg="add del">
          <ac:chgData name="Guner Aygin (MSci (Hons) Physics FT (4))" userId="05b04484-b1aa-4a81-a7fb-d8a215a7b643" providerId="ADAL" clId="{BB6AB5D4-9754-0B43-8BBC-EA7B985D70BB}" dt="2023-02-24T15:18:37.320" v="8243" actId="26606"/>
          <ac:cxnSpMkLst>
            <pc:docMk/>
            <pc:sldMk cId="1813722189" sldId="263"/>
            <ac:cxnSpMk id="1042" creationId="{7E7C77BC-7138-40B1-A15B-20F57A494629}"/>
          </ac:cxnSpMkLst>
        </pc:cxnChg>
        <pc:cxnChg chg="add del">
          <ac:chgData name="Guner Aygin (MSci (Hons) Physics FT (4))" userId="05b04484-b1aa-4a81-a7fb-d8a215a7b643" providerId="ADAL" clId="{BB6AB5D4-9754-0B43-8BBC-EA7B985D70BB}" dt="2023-02-24T15:18:37.320" v="8243" actId="26606"/>
          <ac:cxnSpMkLst>
            <pc:docMk/>
            <pc:sldMk cId="1813722189" sldId="263"/>
            <ac:cxnSpMk id="1044" creationId="{DB146403-F3D6-484B-B2ED-97F9565D0370}"/>
          </ac:cxnSpMkLst>
        </pc:cxnChg>
        <pc:cxnChg chg="add del">
          <ac:chgData name="Guner Aygin (MSci (Hons) Physics FT (4))" userId="05b04484-b1aa-4a81-a7fb-d8a215a7b643" providerId="ADAL" clId="{BB6AB5D4-9754-0B43-8BBC-EA7B985D70BB}" dt="2023-02-24T16:06:35.005" v="8467" actId="26606"/>
          <ac:cxnSpMkLst>
            <pc:docMk/>
            <pc:sldMk cId="1813722189" sldId="263"/>
            <ac:cxnSpMk id="1051" creationId="{7E7C77BC-7138-40B1-A15B-20F57A494629}"/>
          </ac:cxnSpMkLst>
        </pc:cxnChg>
        <pc:cxnChg chg="add del">
          <ac:chgData name="Guner Aygin (MSci (Hons) Physics FT (4))" userId="05b04484-b1aa-4a81-a7fb-d8a215a7b643" providerId="ADAL" clId="{BB6AB5D4-9754-0B43-8BBC-EA7B985D70BB}" dt="2023-02-24T16:06:35.005" v="8467" actId="26606"/>
          <ac:cxnSpMkLst>
            <pc:docMk/>
            <pc:sldMk cId="1813722189" sldId="263"/>
            <ac:cxnSpMk id="1053" creationId="{DB146403-F3D6-484B-B2ED-97F9565D0370}"/>
          </ac:cxnSpMkLst>
        </pc:cxnChg>
      </pc:sldChg>
      <pc:sldChg chg="addSp delSp modSp new del mod ord modTransition setBg delDesignElem modNotesTx">
        <pc:chgData name="Guner Aygin (MSci (Hons) Physics FT (4))" userId="05b04484-b1aa-4a81-a7fb-d8a215a7b643" providerId="ADAL" clId="{BB6AB5D4-9754-0B43-8BBC-EA7B985D70BB}" dt="2023-03-13T12:31:02.926" v="36388" actId="2696"/>
        <pc:sldMkLst>
          <pc:docMk/>
          <pc:sldMk cId="3868049552" sldId="264"/>
        </pc:sldMkLst>
        <pc:spChg chg="del mod ord">
          <ac:chgData name="Guner Aygin (MSci (Hons) Physics FT (4))" userId="05b04484-b1aa-4a81-a7fb-d8a215a7b643" providerId="ADAL" clId="{BB6AB5D4-9754-0B43-8BBC-EA7B985D70BB}" dt="2023-02-24T16:04:01.855" v="8416" actId="478"/>
          <ac:spMkLst>
            <pc:docMk/>
            <pc:sldMk cId="3868049552" sldId="264"/>
            <ac:spMk id="2" creationId="{AFF156FF-D54C-2ED1-8F39-86038B1D3210}"/>
          </ac:spMkLst>
        </pc:spChg>
        <pc:spChg chg="del">
          <ac:chgData name="Guner Aygin (MSci (Hons) Physics FT (4))" userId="05b04484-b1aa-4a81-a7fb-d8a215a7b643" providerId="ADAL" clId="{BB6AB5D4-9754-0B43-8BBC-EA7B985D70BB}" dt="2023-02-24T14:19:28.311" v="4547" actId="478"/>
          <ac:spMkLst>
            <pc:docMk/>
            <pc:sldMk cId="3868049552" sldId="264"/>
            <ac:spMk id="3" creationId="{A845A0FC-A4D4-490C-36E1-E815213D746B}"/>
          </ac:spMkLst>
        </pc:spChg>
        <pc:spChg chg="add del mod">
          <ac:chgData name="Guner Aygin (MSci (Hons) Physics FT (4))" userId="05b04484-b1aa-4a81-a7fb-d8a215a7b643" providerId="ADAL" clId="{BB6AB5D4-9754-0B43-8BBC-EA7B985D70BB}" dt="2023-02-24T16:03:50.311" v="8415"/>
          <ac:spMkLst>
            <pc:docMk/>
            <pc:sldMk cId="3868049552" sldId="264"/>
            <ac:spMk id="3" creationId="{CCE18602-9C29-6906-64EC-034A9C625475}"/>
          </ac:spMkLst>
        </pc:spChg>
        <pc:spChg chg="add del mod">
          <ac:chgData name="Guner Aygin (MSci (Hons) Physics FT (4))" userId="05b04484-b1aa-4a81-a7fb-d8a215a7b643" providerId="ADAL" clId="{BB6AB5D4-9754-0B43-8BBC-EA7B985D70BB}" dt="2023-02-24T16:04:17.374" v="8418" actId="478"/>
          <ac:spMkLst>
            <pc:docMk/>
            <pc:sldMk cId="3868049552" sldId="264"/>
            <ac:spMk id="6" creationId="{91152205-C300-F90B-1293-51174FD2B1D6}"/>
          </ac:spMkLst>
        </pc:spChg>
        <pc:spChg chg="add mod">
          <ac:chgData name="Guner Aygin (MSci (Hons) Physics FT (4))" userId="05b04484-b1aa-4a81-a7fb-d8a215a7b643" providerId="ADAL" clId="{BB6AB5D4-9754-0B43-8BBC-EA7B985D70BB}" dt="2023-03-13T09:51:31.014" v="35614" actId="20577"/>
          <ac:spMkLst>
            <pc:docMk/>
            <pc:sldMk cId="3868049552" sldId="264"/>
            <ac:spMk id="7" creationId="{CA120D50-C616-0203-C378-4D6EB4DF1C4F}"/>
          </ac:spMkLst>
        </pc:spChg>
        <pc:spChg chg="add del">
          <ac:chgData name="Guner Aygin (MSci (Hons) Physics FT (4))" userId="05b04484-b1aa-4a81-a7fb-d8a215a7b643" providerId="ADAL" clId="{BB6AB5D4-9754-0B43-8BBC-EA7B985D70BB}" dt="2023-02-24T15:34:42.430" v="8262" actId="26606"/>
          <ac:spMkLst>
            <pc:docMk/>
            <pc:sldMk cId="3868049552" sldId="264"/>
            <ac:spMk id="9" creationId="{823AC064-BC96-4F32-8AE1-B2FD38754823}"/>
          </ac:spMkLst>
        </pc:spChg>
        <pc:spChg chg="add del">
          <ac:chgData name="Guner Aygin (MSci (Hons) Physics FT (4))" userId="05b04484-b1aa-4a81-a7fb-d8a215a7b643" providerId="ADAL" clId="{BB6AB5D4-9754-0B43-8BBC-EA7B985D70BB}" dt="2023-02-24T16:03:24.314" v="8408" actId="26606"/>
          <ac:spMkLst>
            <pc:docMk/>
            <pc:sldMk cId="3868049552" sldId="264"/>
            <ac:spMk id="16" creationId="{823AC064-BC96-4F32-8AE1-B2FD38754823}"/>
          </ac:spMkLst>
        </pc:spChg>
        <pc:spChg chg="add del">
          <ac:chgData name="Guner Aygin (MSci (Hons) Physics FT (4))" userId="05b04484-b1aa-4a81-a7fb-d8a215a7b643" providerId="ADAL" clId="{BB6AB5D4-9754-0B43-8BBC-EA7B985D70BB}" dt="2023-02-24T16:03:18.295" v="8397" actId="26606"/>
          <ac:spMkLst>
            <pc:docMk/>
            <pc:sldMk cId="3868049552" sldId="264"/>
            <ac:spMk id="23" creationId="{71B2258F-86CA-4D4D-8270-BC05FCDEBFB3}"/>
          </ac:spMkLst>
        </pc:spChg>
        <pc:spChg chg="add del">
          <ac:chgData name="Guner Aygin (MSci (Hons) Physics FT (4))" userId="05b04484-b1aa-4a81-a7fb-d8a215a7b643" providerId="ADAL" clId="{BB6AB5D4-9754-0B43-8BBC-EA7B985D70BB}" dt="2023-02-24T16:03:20.109" v="8399" actId="26606"/>
          <ac:spMkLst>
            <pc:docMk/>
            <pc:sldMk cId="3868049552" sldId="264"/>
            <ac:spMk id="25" creationId="{7F57BEA8-497D-4AA8-8A18-BDCD696B25FE}"/>
          </ac:spMkLst>
        </pc:spChg>
        <pc:spChg chg="add del">
          <ac:chgData name="Guner Aygin (MSci (Hons) Physics FT (4))" userId="05b04484-b1aa-4a81-a7fb-d8a215a7b643" providerId="ADAL" clId="{BB6AB5D4-9754-0B43-8BBC-EA7B985D70BB}" dt="2023-02-24T16:03:21.348" v="8401" actId="26606"/>
          <ac:spMkLst>
            <pc:docMk/>
            <pc:sldMk cId="3868049552" sldId="264"/>
            <ac:spMk id="31" creationId="{A4AC5506-6312-4701-8D3C-40187889A947}"/>
          </ac:spMkLst>
        </pc:spChg>
        <pc:spChg chg="add del">
          <ac:chgData name="Guner Aygin (MSci (Hons) Physics FT (4))" userId="05b04484-b1aa-4a81-a7fb-d8a215a7b643" providerId="ADAL" clId="{BB6AB5D4-9754-0B43-8BBC-EA7B985D70BB}" dt="2023-02-24T16:03:22.450" v="8403" actId="26606"/>
          <ac:spMkLst>
            <pc:docMk/>
            <pc:sldMk cId="3868049552" sldId="264"/>
            <ac:spMk id="33" creationId="{A8384FB5-9ADC-4DDC-881B-597D56F5B15D}"/>
          </ac:spMkLst>
        </pc:spChg>
        <pc:spChg chg="add del">
          <ac:chgData name="Guner Aygin (MSci (Hons) Physics FT (4))" userId="05b04484-b1aa-4a81-a7fb-d8a215a7b643" providerId="ADAL" clId="{BB6AB5D4-9754-0B43-8BBC-EA7B985D70BB}" dt="2023-02-24T16:03:22.450" v="8403" actId="26606"/>
          <ac:spMkLst>
            <pc:docMk/>
            <pc:sldMk cId="3868049552" sldId="264"/>
            <ac:spMk id="34" creationId="{1199E1B1-A8C0-4FE8-A5A8-1CB41D69F857}"/>
          </ac:spMkLst>
        </pc:spChg>
        <pc:spChg chg="add del">
          <ac:chgData name="Guner Aygin (MSci (Hons) Physics FT (4))" userId="05b04484-b1aa-4a81-a7fb-d8a215a7b643" providerId="ADAL" clId="{BB6AB5D4-9754-0B43-8BBC-EA7B985D70BB}" dt="2023-02-24T16:03:22.450" v="8403" actId="26606"/>
          <ac:spMkLst>
            <pc:docMk/>
            <pc:sldMk cId="3868049552" sldId="264"/>
            <ac:spMk id="35" creationId="{84A8DE83-DE75-4B41-9DB4-A7EC0B0DEC0B}"/>
          </ac:spMkLst>
        </pc:spChg>
        <pc:spChg chg="add del">
          <ac:chgData name="Guner Aygin (MSci (Hons) Physics FT (4))" userId="05b04484-b1aa-4a81-a7fb-d8a215a7b643" providerId="ADAL" clId="{BB6AB5D4-9754-0B43-8BBC-EA7B985D70BB}" dt="2023-02-24T16:03:22.450" v="8403" actId="26606"/>
          <ac:spMkLst>
            <pc:docMk/>
            <pc:sldMk cId="3868049552" sldId="264"/>
            <ac:spMk id="36" creationId="{A7009A0A-BEF5-4EAC-AF15-E4F9F002E239}"/>
          </ac:spMkLst>
        </pc:spChg>
        <pc:spChg chg="add del">
          <ac:chgData name="Guner Aygin (MSci (Hons) Physics FT (4))" userId="05b04484-b1aa-4a81-a7fb-d8a215a7b643" providerId="ADAL" clId="{BB6AB5D4-9754-0B43-8BBC-EA7B985D70BB}" dt="2023-02-24T16:03:23.135" v="8405" actId="26606"/>
          <ac:spMkLst>
            <pc:docMk/>
            <pc:sldMk cId="3868049552" sldId="264"/>
            <ac:spMk id="38" creationId="{823AC064-BC96-4F32-8AE1-B2FD38754823}"/>
          </ac:spMkLst>
        </pc:spChg>
        <pc:spChg chg="add del">
          <ac:chgData name="Guner Aygin (MSci (Hons) Physics FT (4))" userId="05b04484-b1aa-4a81-a7fb-d8a215a7b643" providerId="ADAL" clId="{BB6AB5D4-9754-0B43-8BBC-EA7B985D70BB}" dt="2023-02-24T16:03:24.310" v="8407" actId="26606"/>
          <ac:spMkLst>
            <pc:docMk/>
            <pc:sldMk cId="3868049552" sldId="264"/>
            <ac:spMk id="41" creationId="{C59AB4C8-9178-4F7A-8404-6890510B5917}"/>
          </ac:spMkLst>
        </pc:spChg>
        <pc:spChg chg="add del">
          <ac:chgData name="Guner Aygin (MSci (Hons) Physics FT (4))" userId="05b04484-b1aa-4a81-a7fb-d8a215a7b643" providerId="ADAL" clId="{BB6AB5D4-9754-0B43-8BBC-EA7B985D70BB}" dt="2023-02-24T16:03:24.310" v="8407" actId="26606"/>
          <ac:spMkLst>
            <pc:docMk/>
            <pc:sldMk cId="3868049552" sldId="264"/>
            <ac:spMk id="42" creationId="{4CFDFB37-4BC7-42C6-915D-A6609139BFE7}"/>
          </ac:spMkLst>
        </pc:spChg>
        <pc:spChg chg="add del">
          <ac:chgData name="Guner Aygin (MSci (Hons) Physics FT (4))" userId="05b04484-b1aa-4a81-a7fb-d8a215a7b643" providerId="ADAL" clId="{BB6AB5D4-9754-0B43-8BBC-EA7B985D70BB}" dt="2023-02-24T16:04:11.359" v="8417" actId="26606"/>
          <ac:spMkLst>
            <pc:docMk/>
            <pc:sldMk cId="3868049552" sldId="264"/>
            <ac:spMk id="44" creationId="{823AC064-BC96-4F32-8AE1-B2FD38754823}"/>
          </ac:spMkLst>
        </pc:spChg>
        <pc:spChg chg="add del">
          <ac:chgData name="Guner Aygin (MSci (Hons) Physics FT (4))" userId="05b04484-b1aa-4a81-a7fb-d8a215a7b643" providerId="ADAL" clId="{BB6AB5D4-9754-0B43-8BBC-EA7B985D70BB}" dt="2023-02-24T16:04:19.150" v="8419" actId="26606"/>
          <ac:spMkLst>
            <pc:docMk/>
            <pc:sldMk cId="3868049552" sldId="264"/>
            <ac:spMk id="50" creationId="{BCED4D40-4B67-4331-AC48-79B82B4A47D8}"/>
          </ac:spMkLst>
        </pc:spChg>
        <pc:spChg chg="add del">
          <ac:chgData name="Guner Aygin (MSci (Hons) Physics FT (4))" userId="05b04484-b1aa-4a81-a7fb-d8a215a7b643" providerId="ADAL" clId="{BB6AB5D4-9754-0B43-8BBC-EA7B985D70BB}" dt="2023-02-24T16:04:19.150" v="8419" actId="26606"/>
          <ac:spMkLst>
            <pc:docMk/>
            <pc:sldMk cId="3868049552" sldId="264"/>
            <ac:spMk id="52" creationId="{670CEDEF-4F34-412E-84EE-329C1E936AF5}"/>
          </ac:spMkLst>
        </pc:spChg>
        <pc:picChg chg="add del mod ord modCrop">
          <ac:chgData name="Guner Aygin (MSci (Hons) Physics FT (4))" userId="05b04484-b1aa-4a81-a7fb-d8a215a7b643" providerId="ADAL" clId="{BB6AB5D4-9754-0B43-8BBC-EA7B985D70BB}" dt="2023-02-27T13:15:35.403" v="9507" actId="478"/>
          <ac:picMkLst>
            <pc:docMk/>
            <pc:sldMk cId="3868049552" sldId="264"/>
            <ac:picMk id="4" creationId="{C944AFA0-4B93-9F2C-2779-7E7FD1651E2D}"/>
          </ac:picMkLst>
        </pc:picChg>
        <pc:picChg chg="add del mod modCrop">
          <ac:chgData name="Guner Aygin (MSci (Hons) Physics FT (4))" userId="05b04484-b1aa-4a81-a7fb-d8a215a7b643" providerId="ADAL" clId="{BB6AB5D4-9754-0B43-8BBC-EA7B985D70BB}" dt="2023-03-13T09:51:39.636" v="35616" actId="478"/>
          <ac:picMkLst>
            <pc:docMk/>
            <pc:sldMk cId="3868049552" sldId="264"/>
            <ac:picMk id="9" creationId="{5DA44269-6C7F-D5C8-8CFD-E43E9C73B8AE}"/>
          </ac:picMkLst>
        </pc:picChg>
        <pc:picChg chg="add del mod">
          <ac:chgData name="Guner Aygin (MSci (Hons) Physics FT (4))" userId="05b04484-b1aa-4a81-a7fb-d8a215a7b643" providerId="ADAL" clId="{BB6AB5D4-9754-0B43-8BBC-EA7B985D70BB}" dt="2023-02-24T15:34:14.284" v="8255" actId="478"/>
          <ac:picMkLst>
            <pc:docMk/>
            <pc:sldMk cId="3868049552" sldId="264"/>
            <ac:picMk id="2050" creationId="{78627C98-EE4F-66B1-266C-AED96FE3E40F}"/>
          </ac:picMkLst>
        </pc:picChg>
        <pc:picChg chg="add mod">
          <ac:chgData name="Guner Aygin (MSci (Hons) Physics FT (4))" userId="05b04484-b1aa-4a81-a7fb-d8a215a7b643" providerId="ADAL" clId="{BB6AB5D4-9754-0B43-8BBC-EA7B985D70BB}" dt="2023-03-13T09:51:54.076" v="35620" actId="1076"/>
          <ac:picMkLst>
            <pc:docMk/>
            <pc:sldMk cId="3868049552" sldId="264"/>
            <ac:picMk id="2050" creationId="{96B3658E-A925-5898-C5F1-54842532C0A8}"/>
          </ac:picMkLst>
        </pc:picChg>
        <pc:cxnChg chg="add del">
          <ac:chgData name="Guner Aygin (MSci (Hons) Physics FT (4))" userId="05b04484-b1aa-4a81-a7fb-d8a215a7b643" providerId="ADAL" clId="{BB6AB5D4-9754-0B43-8BBC-EA7B985D70BB}" dt="2023-02-24T15:34:42.430" v="8262" actId="26606"/>
          <ac:cxnSpMkLst>
            <pc:docMk/>
            <pc:sldMk cId="3868049552" sldId="264"/>
            <ac:cxnSpMk id="11" creationId="{7E7C77BC-7138-40B1-A15B-20F57A494629}"/>
          </ac:cxnSpMkLst>
        </pc:cxnChg>
        <pc:cxnChg chg="add del">
          <ac:chgData name="Guner Aygin (MSci (Hons) Physics FT (4))" userId="05b04484-b1aa-4a81-a7fb-d8a215a7b643" providerId="ADAL" clId="{BB6AB5D4-9754-0B43-8BBC-EA7B985D70BB}" dt="2023-02-24T16:03:24.314" v="8408" actId="26606"/>
          <ac:cxnSpMkLst>
            <pc:docMk/>
            <pc:sldMk cId="3868049552" sldId="264"/>
            <ac:cxnSpMk id="18" creationId="{7E7C77BC-7138-40B1-A15B-20F57A494629}"/>
          </ac:cxnSpMkLst>
        </pc:cxnChg>
        <pc:cxnChg chg="add del">
          <ac:chgData name="Guner Aygin (MSci (Hons) Physics FT (4))" userId="05b04484-b1aa-4a81-a7fb-d8a215a7b643" providerId="ADAL" clId="{BB6AB5D4-9754-0B43-8BBC-EA7B985D70BB}" dt="2023-02-24T16:03:20.109" v="8399" actId="26606"/>
          <ac:cxnSpMkLst>
            <pc:docMk/>
            <pc:sldMk cId="3868049552" sldId="264"/>
            <ac:cxnSpMk id="26" creationId="{D2E961F1-4A28-4A5F-BBD4-6E400E5E6C75}"/>
          </ac:cxnSpMkLst>
        </pc:cxnChg>
        <pc:cxnChg chg="add del">
          <ac:chgData name="Guner Aygin (MSci (Hons) Physics FT (4))" userId="05b04484-b1aa-4a81-a7fb-d8a215a7b643" providerId="ADAL" clId="{BB6AB5D4-9754-0B43-8BBC-EA7B985D70BB}" dt="2023-02-24T16:03:20.109" v="8399" actId="26606"/>
          <ac:cxnSpMkLst>
            <pc:docMk/>
            <pc:sldMk cId="3868049552" sldId="264"/>
            <ac:cxnSpMk id="27" creationId="{A82415D3-DDE5-4D63-8CB3-23A5EC581B27}"/>
          </ac:cxnSpMkLst>
        </pc:cxnChg>
        <pc:cxnChg chg="add del">
          <ac:chgData name="Guner Aygin (MSci (Hons) Physics FT (4))" userId="05b04484-b1aa-4a81-a7fb-d8a215a7b643" providerId="ADAL" clId="{BB6AB5D4-9754-0B43-8BBC-EA7B985D70BB}" dt="2023-02-24T16:03:20.109" v="8399" actId="26606"/>
          <ac:cxnSpMkLst>
            <pc:docMk/>
            <pc:sldMk cId="3868049552" sldId="264"/>
            <ac:cxnSpMk id="29" creationId="{AD7193FB-6AE6-4B3B-8F89-56B55DD63B4D}"/>
          </ac:cxnSpMkLst>
        </pc:cxnChg>
        <pc:cxnChg chg="add del">
          <ac:chgData name="Guner Aygin (MSci (Hons) Physics FT (4))" userId="05b04484-b1aa-4a81-a7fb-d8a215a7b643" providerId="ADAL" clId="{BB6AB5D4-9754-0B43-8BBC-EA7B985D70BB}" dt="2023-02-24T16:03:23.135" v="8405" actId="26606"/>
          <ac:cxnSpMkLst>
            <pc:docMk/>
            <pc:sldMk cId="3868049552" sldId="264"/>
            <ac:cxnSpMk id="39" creationId="{7E7C77BC-7138-40B1-A15B-20F57A494629}"/>
          </ac:cxnSpMkLst>
        </pc:cxnChg>
        <pc:cxnChg chg="add del">
          <ac:chgData name="Guner Aygin (MSci (Hons) Physics FT (4))" userId="05b04484-b1aa-4a81-a7fb-d8a215a7b643" providerId="ADAL" clId="{BB6AB5D4-9754-0B43-8BBC-EA7B985D70BB}" dt="2023-02-24T16:04:11.359" v="8417" actId="26606"/>
          <ac:cxnSpMkLst>
            <pc:docMk/>
            <pc:sldMk cId="3868049552" sldId="264"/>
            <ac:cxnSpMk id="45" creationId="{7E7C77BC-7138-40B1-A15B-20F57A494629}"/>
          </ac:cxnSpMkLst>
        </pc:cxnChg>
      </pc:sldChg>
      <pc:sldChg chg="new del">
        <pc:chgData name="Guner Aygin (MSci (Hons) Physics FT (4))" userId="05b04484-b1aa-4a81-a7fb-d8a215a7b643" providerId="ADAL" clId="{BB6AB5D4-9754-0B43-8BBC-EA7B985D70BB}" dt="2023-02-27T12:55:45.506" v="9472" actId="680"/>
        <pc:sldMkLst>
          <pc:docMk/>
          <pc:sldMk cId="2652325364" sldId="265"/>
        </pc:sldMkLst>
      </pc:sldChg>
      <pc:sldChg chg="addSp delSp modSp add mod modTransition modAnim modNotesTx">
        <pc:chgData name="Guner Aygin (MSci (Hons) Physics FT (4))" userId="05b04484-b1aa-4a81-a7fb-d8a215a7b643" providerId="ADAL" clId="{BB6AB5D4-9754-0B43-8BBC-EA7B985D70BB}" dt="2023-03-16T13:08:05.280" v="37271"/>
        <pc:sldMkLst>
          <pc:docMk/>
          <pc:sldMk cId="3734323671" sldId="265"/>
        </pc:sldMkLst>
        <pc:spChg chg="mod">
          <ac:chgData name="Guner Aygin (MSci (Hons) Physics FT (4))" userId="05b04484-b1aa-4a81-a7fb-d8a215a7b643" providerId="ADAL" clId="{BB6AB5D4-9754-0B43-8BBC-EA7B985D70BB}" dt="2023-03-11T15:54:09.349" v="29114" actId="20577"/>
          <ac:spMkLst>
            <pc:docMk/>
            <pc:sldMk cId="3734323671" sldId="265"/>
            <ac:spMk id="2" creationId="{62D7067D-0631-B419-F43F-345C9EDFB51F}"/>
          </ac:spMkLst>
        </pc:spChg>
        <pc:spChg chg="del">
          <ac:chgData name="Guner Aygin (MSci (Hons) Physics FT (4))" userId="05b04484-b1aa-4a81-a7fb-d8a215a7b643" providerId="ADAL" clId="{BB6AB5D4-9754-0B43-8BBC-EA7B985D70BB}" dt="2023-02-27T12:56:05.390" v="9492" actId="478"/>
          <ac:spMkLst>
            <pc:docMk/>
            <pc:sldMk cId="3734323671" sldId="265"/>
            <ac:spMk id="3" creationId="{6B64002E-F94D-61F3-DFA6-4403F8A5DA43}"/>
          </ac:spMkLst>
        </pc:spChg>
        <pc:picChg chg="add mod">
          <ac:chgData name="Guner Aygin (MSci (Hons) Physics FT (4))" userId="05b04484-b1aa-4a81-a7fb-d8a215a7b643" providerId="ADAL" clId="{BB6AB5D4-9754-0B43-8BBC-EA7B985D70BB}" dt="2023-02-27T12:56:34.045" v="9497" actId="1076"/>
          <ac:picMkLst>
            <pc:docMk/>
            <pc:sldMk cId="3734323671" sldId="265"/>
            <ac:picMk id="5" creationId="{38FCA53B-7072-BBF7-85B9-ED38A9AC61B1}"/>
          </ac:picMkLst>
        </pc:picChg>
      </pc:sldChg>
      <pc:sldChg chg="addSp delSp modSp add mod modTransition modAnim modNotesTx">
        <pc:chgData name="Guner Aygin (MSci (Hons) Physics FT (4))" userId="05b04484-b1aa-4a81-a7fb-d8a215a7b643" providerId="ADAL" clId="{BB6AB5D4-9754-0B43-8BBC-EA7B985D70BB}" dt="2023-03-16T13:08:06.242" v="37272"/>
        <pc:sldMkLst>
          <pc:docMk/>
          <pc:sldMk cId="3762468384" sldId="266"/>
        </pc:sldMkLst>
        <pc:spChg chg="mod">
          <ac:chgData name="Guner Aygin (MSci (Hons) Physics FT (4))" userId="05b04484-b1aa-4a81-a7fb-d8a215a7b643" providerId="ADAL" clId="{BB6AB5D4-9754-0B43-8BBC-EA7B985D70BB}" dt="2023-03-11T15:54:13.924" v="29118" actId="20577"/>
          <ac:spMkLst>
            <pc:docMk/>
            <pc:sldMk cId="3762468384" sldId="266"/>
            <ac:spMk id="2" creationId="{62D7067D-0631-B419-F43F-345C9EDFB51F}"/>
          </ac:spMkLst>
        </pc:spChg>
        <pc:picChg chg="add mod modCrop">
          <ac:chgData name="Guner Aygin (MSci (Hons) Physics FT (4))" userId="05b04484-b1aa-4a81-a7fb-d8a215a7b643" providerId="ADAL" clId="{BB6AB5D4-9754-0B43-8BBC-EA7B985D70BB}" dt="2023-03-12T12:59:04.407" v="32510" actId="1076"/>
          <ac:picMkLst>
            <pc:docMk/>
            <pc:sldMk cId="3762468384" sldId="266"/>
            <ac:picMk id="3" creationId="{F2370902-ACE3-7489-01DA-7028B4DD89B1}"/>
          </ac:picMkLst>
        </pc:picChg>
        <pc:picChg chg="add mod">
          <ac:chgData name="Guner Aygin (MSci (Hons) Physics FT (4))" userId="05b04484-b1aa-4a81-a7fb-d8a215a7b643" providerId="ADAL" clId="{BB6AB5D4-9754-0B43-8BBC-EA7B985D70BB}" dt="2023-03-12T12:58:59.591" v="32509" actId="1076"/>
          <ac:picMkLst>
            <pc:docMk/>
            <pc:sldMk cId="3762468384" sldId="266"/>
            <ac:picMk id="4" creationId="{5D60D279-322E-AC73-0192-2FC44F9CFE40}"/>
          </ac:picMkLst>
        </pc:picChg>
        <pc:picChg chg="add del">
          <ac:chgData name="Guner Aygin (MSci (Hons) Physics FT (4))" userId="05b04484-b1aa-4a81-a7fb-d8a215a7b643" providerId="ADAL" clId="{BB6AB5D4-9754-0B43-8BBC-EA7B985D70BB}" dt="2023-03-12T12:58:55.745" v="32508" actId="478"/>
          <ac:picMkLst>
            <pc:docMk/>
            <pc:sldMk cId="3762468384" sldId="266"/>
            <ac:picMk id="5" creationId="{38FCA53B-7072-BBF7-85B9-ED38A9AC61B1}"/>
          </ac:picMkLst>
        </pc:picChg>
      </pc:sldChg>
      <pc:sldChg chg="addSp delSp modSp add mod ord">
        <pc:chgData name="Guner Aygin (MSci (Hons) Physics FT (4))" userId="05b04484-b1aa-4a81-a7fb-d8a215a7b643" providerId="ADAL" clId="{BB6AB5D4-9754-0B43-8BBC-EA7B985D70BB}" dt="2023-03-15T14:07:42.400" v="36422" actId="5793"/>
        <pc:sldMkLst>
          <pc:docMk/>
          <pc:sldMk cId="2623203731" sldId="267"/>
        </pc:sldMkLst>
        <pc:spChg chg="mod">
          <ac:chgData name="Guner Aygin (MSci (Hons) Physics FT (4))" userId="05b04484-b1aa-4a81-a7fb-d8a215a7b643" providerId="ADAL" clId="{BB6AB5D4-9754-0B43-8BBC-EA7B985D70BB}" dt="2023-03-12T15:53:05.685" v="35493" actId="1076"/>
          <ac:spMkLst>
            <pc:docMk/>
            <pc:sldMk cId="2623203731" sldId="267"/>
            <ac:spMk id="2" creationId="{62D7067D-0631-B419-F43F-345C9EDFB51F}"/>
          </ac:spMkLst>
        </pc:spChg>
        <pc:spChg chg="mod">
          <ac:chgData name="Guner Aygin (MSci (Hons) Physics FT (4))" userId="05b04484-b1aa-4a81-a7fb-d8a215a7b643" providerId="ADAL" clId="{BB6AB5D4-9754-0B43-8BBC-EA7B985D70BB}" dt="2023-03-15T14:07:42.400" v="36422" actId="5793"/>
          <ac:spMkLst>
            <pc:docMk/>
            <pc:sldMk cId="2623203731" sldId="267"/>
            <ac:spMk id="3" creationId="{6B64002E-F94D-61F3-DFA6-4403F8A5DA43}"/>
          </ac:spMkLst>
        </pc:spChg>
        <pc:spChg chg="add del mod">
          <ac:chgData name="Guner Aygin (MSci (Hons) Physics FT (4))" userId="05b04484-b1aa-4a81-a7fb-d8a215a7b643" providerId="ADAL" clId="{BB6AB5D4-9754-0B43-8BBC-EA7B985D70BB}" dt="2023-03-12T15:52:57.038" v="35491" actId="21"/>
          <ac:spMkLst>
            <pc:docMk/>
            <pc:sldMk cId="2623203731" sldId="267"/>
            <ac:spMk id="4" creationId="{2A5724C3-1CE1-1B95-37F8-5FF123AB40D1}"/>
          </ac:spMkLst>
        </pc:spChg>
      </pc:sldChg>
      <pc:sldChg chg="addSp delSp modSp add del mod modNotesTx">
        <pc:chgData name="Guner Aygin (MSci (Hons) Physics FT (4))" userId="05b04484-b1aa-4a81-a7fb-d8a215a7b643" providerId="ADAL" clId="{BB6AB5D4-9754-0B43-8BBC-EA7B985D70BB}" dt="2023-03-07T10:31:50.563" v="17841" actId="2696"/>
        <pc:sldMkLst>
          <pc:docMk/>
          <pc:sldMk cId="2229285794" sldId="268"/>
        </pc:sldMkLst>
        <pc:spChg chg="add del mod">
          <ac:chgData name="Guner Aygin (MSci (Hons) Physics FT (4))" userId="05b04484-b1aa-4a81-a7fb-d8a215a7b643" providerId="ADAL" clId="{BB6AB5D4-9754-0B43-8BBC-EA7B985D70BB}" dt="2023-03-01T14:46:00.264" v="14728" actId="478"/>
          <ac:spMkLst>
            <pc:docMk/>
            <pc:sldMk cId="2229285794" sldId="268"/>
            <ac:spMk id="4" creationId="{1AF31D4F-420E-8090-6E6D-8E3C3AC06486}"/>
          </ac:spMkLst>
        </pc:spChg>
        <pc:spChg chg="add del">
          <ac:chgData name="Guner Aygin (MSci (Hons) Physics FT (4))" userId="05b04484-b1aa-4a81-a7fb-d8a215a7b643" providerId="ADAL" clId="{BB6AB5D4-9754-0B43-8BBC-EA7B985D70BB}" dt="2023-03-01T14:49:41.881" v="14994" actId="478"/>
          <ac:spMkLst>
            <pc:docMk/>
            <pc:sldMk cId="2229285794" sldId="268"/>
            <ac:spMk id="7" creationId="{2BC5226D-077B-5447-3385-DA5D38225435}"/>
          </ac:spMkLst>
        </pc:spChg>
        <pc:spChg chg="add mod">
          <ac:chgData name="Guner Aygin (MSci (Hons) Physics FT (4))" userId="05b04484-b1aa-4a81-a7fb-d8a215a7b643" providerId="ADAL" clId="{BB6AB5D4-9754-0B43-8BBC-EA7B985D70BB}" dt="2023-03-01T14:51:50.226" v="15026" actId="1076"/>
          <ac:spMkLst>
            <pc:docMk/>
            <pc:sldMk cId="2229285794" sldId="268"/>
            <ac:spMk id="12" creationId="{BEBB5BCF-B380-2175-65DF-67D89E9C4F43}"/>
          </ac:spMkLst>
        </pc:spChg>
        <pc:spChg chg="add mod">
          <ac:chgData name="Guner Aygin (MSci (Hons) Physics FT (4))" userId="05b04484-b1aa-4a81-a7fb-d8a215a7b643" providerId="ADAL" clId="{BB6AB5D4-9754-0B43-8BBC-EA7B985D70BB}" dt="2023-03-01T14:51:55.691" v="15027" actId="1076"/>
          <ac:spMkLst>
            <pc:docMk/>
            <pc:sldMk cId="2229285794" sldId="268"/>
            <ac:spMk id="13" creationId="{DF0CEAC6-3497-927F-A079-9C34813C51EB}"/>
          </ac:spMkLst>
        </pc:spChg>
        <pc:spChg chg="add mod">
          <ac:chgData name="Guner Aygin (MSci (Hons) Physics FT (4))" userId="05b04484-b1aa-4a81-a7fb-d8a215a7b643" providerId="ADAL" clId="{BB6AB5D4-9754-0B43-8BBC-EA7B985D70BB}" dt="2023-03-01T14:52:17.191" v="15032" actId="14100"/>
          <ac:spMkLst>
            <pc:docMk/>
            <pc:sldMk cId="2229285794" sldId="268"/>
            <ac:spMk id="14" creationId="{20C92D6B-7BF5-86AC-A244-0192D333C722}"/>
          </ac:spMkLst>
        </pc:spChg>
        <pc:spChg chg="add mod">
          <ac:chgData name="Guner Aygin (MSci (Hons) Physics FT (4))" userId="05b04484-b1aa-4a81-a7fb-d8a215a7b643" providerId="ADAL" clId="{BB6AB5D4-9754-0B43-8BBC-EA7B985D70BB}" dt="2023-03-01T14:52:30.208" v="15037" actId="14100"/>
          <ac:spMkLst>
            <pc:docMk/>
            <pc:sldMk cId="2229285794" sldId="268"/>
            <ac:spMk id="16" creationId="{705FAC64-DC4E-0971-C723-CA61121E460B}"/>
          </ac:spMkLst>
        </pc:spChg>
        <pc:spChg chg="add mod">
          <ac:chgData name="Guner Aygin (MSci (Hons) Physics FT (4))" userId="05b04484-b1aa-4a81-a7fb-d8a215a7b643" providerId="ADAL" clId="{BB6AB5D4-9754-0B43-8BBC-EA7B985D70BB}" dt="2023-03-01T14:53:07.276" v="15062" actId="20577"/>
          <ac:spMkLst>
            <pc:docMk/>
            <pc:sldMk cId="2229285794" sldId="268"/>
            <ac:spMk id="17" creationId="{AD70B525-9AC8-27D5-265F-F54640AC16CC}"/>
          </ac:spMkLst>
        </pc:spChg>
        <pc:graphicFrameChg chg="del">
          <ac:chgData name="Guner Aygin (MSci (Hons) Physics FT (4))" userId="05b04484-b1aa-4a81-a7fb-d8a215a7b643" providerId="ADAL" clId="{BB6AB5D4-9754-0B43-8BBC-EA7B985D70BB}" dt="2023-03-01T14:45:57.393" v="14727" actId="478"/>
          <ac:graphicFrameMkLst>
            <pc:docMk/>
            <pc:sldMk cId="2229285794" sldId="268"/>
            <ac:graphicFrameMk id="15" creationId="{457A52DF-C4A6-4FA7-3A0D-E3374726401B}"/>
          </ac:graphicFrameMkLst>
        </pc:graphicFrameChg>
        <pc:picChg chg="add mod">
          <ac:chgData name="Guner Aygin (MSci (Hons) Physics FT (4))" userId="05b04484-b1aa-4a81-a7fb-d8a215a7b643" providerId="ADAL" clId="{BB6AB5D4-9754-0B43-8BBC-EA7B985D70BB}" dt="2023-03-01T14:46:44.544" v="14734" actId="1076"/>
          <ac:picMkLst>
            <pc:docMk/>
            <pc:sldMk cId="2229285794" sldId="268"/>
            <ac:picMk id="3074" creationId="{EA809B3B-DAB8-86DF-DC5A-7370E754FD65}"/>
          </ac:picMkLst>
        </pc:picChg>
        <pc:cxnChg chg="add del">
          <ac:chgData name="Guner Aygin (MSci (Hons) Physics FT (4))" userId="05b04484-b1aa-4a81-a7fb-d8a215a7b643" providerId="ADAL" clId="{BB6AB5D4-9754-0B43-8BBC-EA7B985D70BB}" dt="2023-03-01T14:49:29.631" v="14992" actId="11529"/>
          <ac:cxnSpMkLst>
            <pc:docMk/>
            <pc:sldMk cId="2229285794" sldId="268"/>
            <ac:cxnSpMk id="6" creationId="{6751551F-08CA-2AFC-1165-4CAAA6F894CC}"/>
          </ac:cxnSpMkLst>
        </pc:cxnChg>
        <pc:cxnChg chg="add del">
          <ac:chgData name="Guner Aygin (MSci (Hons) Physics FT (4))" userId="05b04484-b1aa-4a81-a7fb-d8a215a7b643" providerId="ADAL" clId="{BB6AB5D4-9754-0B43-8BBC-EA7B985D70BB}" dt="2023-03-01T14:49:57.467" v="14996" actId="11529"/>
          <ac:cxnSpMkLst>
            <pc:docMk/>
            <pc:sldMk cId="2229285794" sldId="268"/>
            <ac:cxnSpMk id="9" creationId="{9099A21A-D3A8-28F0-268D-98F79532C52F}"/>
          </ac:cxnSpMkLst>
        </pc:cxnChg>
        <pc:cxnChg chg="add del">
          <ac:chgData name="Guner Aygin (MSci (Hons) Physics FT (4))" userId="05b04484-b1aa-4a81-a7fb-d8a215a7b643" providerId="ADAL" clId="{BB6AB5D4-9754-0B43-8BBC-EA7B985D70BB}" dt="2023-03-01T14:50:13.156" v="14998" actId="478"/>
          <ac:cxnSpMkLst>
            <pc:docMk/>
            <pc:sldMk cId="2229285794" sldId="268"/>
            <ac:cxnSpMk id="11" creationId="{6D896273-EBE5-910E-4342-4EA480C02C86}"/>
          </ac:cxnSpMkLst>
        </pc:cxnChg>
      </pc:sldChg>
      <pc:sldChg chg="addSp delSp modSp del mod modTransition delDesignElem">
        <pc:chgData name="Guner Aygin (MSci (Hons) Physics FT (4))" userId="05b04484-b1aa-4a81-a7fb-d8a215a7b643" providerId="ADAL" clId="{BB6AB5D4-9754-0B43-8BBC-EA7B985D70BB}" dt="2023-03-13T10:04:46.306" v="35641" actId="2696"/>
        <pc:sldMkLst>
          <pc:docMk/>
          <pc:sldMk cId="509909414" sldId="269"/>
        </pc:sldMkLst>
        <pc:spChg chg="add del mod">
          <ac:chgData name="Guner Aygin (MSci (Hons) Physics FT (4))" userId="05b04484-b1aa-4a81-a7fb-d8a215a7b643" providerId="ADAL" clId="{BB6AB5D4-9754-0B43-8BBC-EA7B985D70BB}" dt="2023-03-12T15:45:52.382" v="35440" actId="478"/>
          <ac:spMkLst>
            <pc:docMk/>
            <pc:sldMk cId="509909414" sldId="269"/>
            <ac:spMk id="2" creationId="{C94DF158-24A6-D58C-5B4C-3EC0B47C1786}"/>
          </ac:spMkLst>
        </pc:spChg>
        <pc:spChg chg="add del mod">
          <ac:chgData name="Guner Aygin (MSci (Hons) Physics FT (4))" userId="05b04484-b1aa-4a81-a7fb-d8a215a7b643" providerId="ADAL" clId="{BB6AB5D4-9754-0B43-8BBC-EA7B985D70BB}" dt="2023-03-12T15:45:50.992" v="35439" actId="478"/>
          <ac:spMkLst>
            <pc:docMk/>
            <pc:sldMk cId="509909414" sldId="269"/>
            <ac:spMk id="4" creationId="{9F52ACDC-6B59-99EC-8C53-E65818FC8CA0}"/>
          </ac:spMkLst>
        </pc:spChg>
        <pc:spChg chg="mod">
          <ac:chgData name="Guner Aygin (MSci (Hons) Physics FT (4))" userId="05b04484-b1aa-4a81-a7fb-d8a215a7b643" providerId="ADAL" clId="{BB6AB5D4-9754-0B43-8BBC-EA7B985D70BB}" dt="2023-03-07T10:42:36.049" v="17856"/>
          <ac:spMkLst>
            <pc:docMk/>
            <pc:sldMk cId="509909414" sldId="269"/>
            <ac:spMk id="7" creationId="{F3AF0049-8E5F-623C-4898-60A312627847}"/>
          </ac:spMkLst>
        </pc:spChg>
        <pc:spChg chg="add del">
          <ac:chgData name="Guner Aygin (MSci (Hons) Physics FT (4))" userId="05b04484-b1aa-4a81-a7fb-d8a215a7b643" providerId="ADAL" clId="{BB6AB5D4-9754-0B43-8BBC-EA7B985D70BB}" dt="2023-03-07T10:42:36.049" v="17856"/>
          <ac:spMkLst>
            <pc:docMk/>
            <pc:sldMk cId="509909414" sldId="269"/>
            <ac:spMk id="1058" creationId="{657F69E0-C4B0-4BEC-A689-4F8D877F05D4}"/>
          </ac:spMkLst>
        </pc:spChg>
        <pc:spChg chg="add del">
          <ac:chgData name="Guner Aygin (MSci (Hons) Physics FT (4))" userId="05b04484-b1aa-4a81-a7fb-d8a215a7b643" providerId="ADAL" clId="{BB6AB5D4-9754-0B43-8BBC-EA7B985D70BB}" dt="2023-03-07T10:42:36.049" v="17856"/>
          <ac:spMkLst>
            <pc:docMk/>
            <pc:sldMk cId="509909414" sldId="269"/>
            <ac:spMk id="1060" creationId="{9F6380B4-6A1C-481E-8408-B4E6C75B9B81}"/>
          </ac:spMkLst>
        </pc:spChg>
      </pc:sldChg>
      <pc:sldChg chg="addSp delSp modSp new mod modTransition setBg delAnim modAnim modNotesTx">
        <pc:chgData name="Guner Aygin (MSci (Hons) Physics FT (4))" userId="05b04484-b1aa-4a81-a7fb-d8a215a7b643" providerId="ADAL" clId="{BB6AB5D4-9754-0B43-8BBC-EA7B985D70BB}" dt="2023-03-16T13:47:03.106" v="37325"/>
        <pc:sldMkLst>
          <pc:docMk/>
          <pc:sldMk cId="4101110821" sldId="270"/>
        </pc:sldMkLst>
        <pc:spChg chg="mod">
          <ac:chgData name="Guner Aygin (MSci (Hons) Physics FT (4))" userId="05b04484-b1aa-4a81-a7fb-d8a215a7b643" providerId="ADAL" clId="{BB6AB5D4-9754-0B43-8BBC-EA7B985D70BB}" dt="2023-03-12T14:57:16.445" v="34726" actId="20577"/>
          <ac:spMkLst>
            <pc:docMk/>
            <pc:sldMk cId="4101110821" sldId="270"/>
            <ac:spMk id="2" creationId="{1F0BF2F1-8890-0EA3-06CE-EAD3730638E6}"/>
          </ac:spMkLst>
        </pc:spChg>
        <pc:spChg chg="mod">
          <ac:chgData name="Guner Aygin (MSci (Hons) Physics FT (4))" userId="05b04484-b1aa-4a81-a7fb-d8a215a7b643" providerId="ADAL" clId="{BB6AB5D4-9754-0B43-8BBC-EA7B985D70BB}" dt="2023-03-12T14:54:53.047" v="34703" actId="5793"/>
          <ac:spMkLst>
            <pc:docMk/>
            <pc:sldMk cId="4101110821" sldId="270"/>
            <ac:spMk id="3" creationId="{3C139780-3662-8CAC-79D7-3B994D60A74E}"/>
          </ac:spMkLst>
        </pc:spChg>
        <pc:spChg chg="add del mod">
          <ac:chgData name="Guner Aygin (MSci (Hons) Physics FT (4))" userId="05b04484-b1aa-4a81-a7fb-d8a215a7b643" providerId="ADAL" clId="{BB6AB5D4-9754-0B43-8BBC-EA7B985D70BB}" dt="2023-03-07T10:42:41.247" v="17858"/>
          <ac:spMkLst>
            <pc:docMk/>
            <pc:sldMk cId="4101110821" sldId="270"/>
            <ac:spMk id="4" creationId="{D19202CD-C7F7-B4AD-B1F8-9BE1C34D97EE}"/>
          </ac:spMkLst>
        </pc:spChg>
        <pc:picChg chg="add mod modCrop">
          <ac:chgData name="Guner Aygin (MSci (Hons) Physics FT (4))" userId="05b04484-b1aa-4a81-a7fb-d8a215a7b643" providerId="ADAL" clId="{BB6AB5D4-9754-0B43-8BBC-EA7B985D70BB}" dt="2023-03-08T13:43:29.831" v="20792"/>
          <ac:picMkLst>
            <pc:docMk/>
            <pc:sldMk cId="4101110821" sldId="270"/>
            <ac:picMk id="4" creationId="{93398DCF-F81E-08D9-B6A5-8AE06B4FE1A4}"/>
          </ac:picMkLst>
        </pc:picChg>
        <pc:picChg chg="add mod">
          <ac:chgData name="Guner Aygin (MSci (Hons) Physics FT (4))" userId="05b04484-b1aa-4a81-a7fb-d8a215a7b643" providerId="ADAL" clId="{BB6AB5D4-9754-0B43-8BBC-EA7B985D70BB}" dt="2023-03-15T14:37:36.380" v="37218" actId="1076"/>
          <ac:picMkLst>
            <pc:docMk/>
            <pc:sldMk cId="4101110821" sldId="270"/>
            <ac:picMk id="5" creationId="{457013D4-CFDA-FFB5-8990-1845591A3E03}"/>
          </ac:picMkLst>
        </pc:picChg>
        <pc:picChg chg="add del mod">
          <ac:chgData name="Guner Aygin (MSci (Hons) Physics FT (4))" userId="05b04484-b1aa-4a81-a7fb-d8a215a7b643" providerId="ADAL" clId="{BB6AB5D4-9754-0B43-8BBC-EA7B985D70BB}" dt="2023-03-07T15:54:13.746" v="20436" actId="478"/>
          <ac:picMkLst>
            <pc:docMk/>
            <pc:sldMk cId="4101110821" sldId="270"/>
            <ac:picMk id="5" creationId="{56E1C478-2EB1-F9BF-3A4C-704713934B62}"/>
          </ac:picMkLst>
        </pc:picChg>
        <pc:picChg chg="add mod">
          <ac:chgData name="Guner Aygin (MSci (Hons) Physics FT (4))" userId="05b04484-b1aa-4a81-a7fb-d8a215a7b643" providerId="ADAL" clId="{BB6AB5D4-9754-0B43-8BBC-EA7B985D70BB}" dt="2023-03-12T14:55:32.534" v="34704" actId="1076"/>
          <ac:picMkLst>
            <pc:docMk/>
            <pc:sldMk cId="4101110821" sldId="270"/>
            <ac:picMk id="6" creationId="{7D762B7B-69CE-B5F6-1953-8B9B6C93ADD8}"/>
          </ac:picMkLst>
        </pc:picChg>
        <pc:picChg chg="add mod">
          <ac:chgData name="Guner Aygin (MSci (Hons) Physics FT (4))" userId="05b04484-b1aa-4a81-a7fb-d8a215a7b643" providerId="ADAL" clId="{BB6AB5D4-9754-0B43-8BBC-EA7B985D70BB}" dt="2023-03-15T14:37:32.513" v="37217" actId="1076"/>
          <ac:picMkLst>
            <pc:docMk/>
            <pc:sldMk cId="4101110821" sldId="270"/>
            <ac:picMk id="7" creationId="{B671C3BF-D334-D40A-51C4-A41E07183BC7}"/>
          </ac:picMkLst>
        </pc:picChg>
        <pc:picChg chg="add mod">
          <ac:chgData name="Guner Aygin (MSci (Hons) Physics FT (4))" userId="05b04484-b1aa-4a81-a7fb-d8a215a7b643" providerId="ADAL" clId="{BB6AB5D4-9754-0B43-8BBC-EA7B985D70BB}" dt="2023-03-16T13:46:07.945" v="37318" actId="1076"/>
          <ac:picMkLst>
            <pc:docMk/>
            <pc:sldMk cId="4101110821" sldId="270"/>
            <ac:picMk id="8" creationId="{AA65CE07-E21E-0A29-180B-51BE0FDE1DB6}"/>
          </ac:picMkLst>
        </pc:picChg>
        <pc:picChg chg="add mod">
          <ac:chgData name="Guner Aygin (MSci (Hons) Physics FT (4))" userId="05b04484-b1aa-4a81-a7fb-d8a215a7b643" providerId="ADAL" clId="{BB6AB5D4-9754-0B43-8BBC-EA7B985D70BB}" dt="2023-03-16T13:44:27.031" v="37307" actId="1076"/>
          <ac:picMkLst>
            <pc:docMk/>
            <pc:sldMk cId="4101110821" sldId="270"/>
            <ac:picMk id="9" creationId="{9D9A1B39-8C98-AA2C-9CB2-0662AE8242C2}"/>
          </ac:picMkLst>
        </pc:picChg>
        <pc:picChg chg="add del mod">
          <ac:chgData name="Guner Aygin (MSci (Hons) Physics FT (4))" userId="05b04484-b1aa-4a81-a7fb-d8a215a7b643" providerId="ADAL" clId="{BB6AB5D4-9754-0B43-8BBC-EA7B985D70BB}" dt="2023-03-09T16:44:32.366" v="24578" actId="478"/>
          <ac:picMkLst>
            <pc:docMk/>
            <pc:sldMk cId="4101110821" sldId="270"/>
            <ac:picMk id="1026" creationId="{4F80E6B9-9105-34D4-53EE-A2D29E36C5D0}"/>
          </ac:picMkLst>
        </pc:picChg>
        <pc:cxnChg chg="add del">
          <ac:chgData name="Guner Aygin (MSci (Hons) Physics FT (4))" userId="05b04484-b1aa-4a81-a7fb-d8a215a7b643" providerId="ADAL" clId="{BB6AB5D4-9754-0B43-8BBC-EA7B985D70BB}" dt="2023-03-07T16:01:10.246" v="20461" actId="478"/>
          <ac:cxnSpMkLst>
            <pc:docMk/>
            <pc:sldMk cId="4101110821" sldId="270"/>
            <ac:cxnSpMk id="8" creationId="{FB18329D-9B12-AA87-E3B0-96A1844FCBF0}"/>
          </ac:cxnSpMkLst>
        </pc:cxnChg>
      </pc:sldChg>
      <pc:sldChg chg="addSp delSp modSp add mod ord modTransition addAnim delAnim modAnim modNotesTx">
        <pc:chgData name="Guner Aygin (MSci (Hons) Physics FT (4))" userId="05b04484-b1aa-4a81-a7fb-d8a215a7b643" providerId="ADAL" clId="{BB6AB5D4-9754-0B43-8BBC-EA7B985D70BB}" dt="2023-03-16T13:08:04.232" v="37270"/>
        <pc:sldMkLst>
          <pc:docMk/>
          <pc:sldMk cId="3335595192" sldId="271"/>
        </pc:sldMkLst>
        <pc:spChg chg="mod">
          <ac:chgData name="Guner Aygin (MSci (Hons) Physics FT (4))" userId="05b04484-b1aa-4a81-a7fb-d8a215a7b643" providerId="ADAL" clId="{BB6AB5D4-9754-0B43-8BBC-EA7B985D70BB}" dt="2023-03-11T15:53:53" v="29110" actId="20577"/>
          <ac:spMkLst>
            <pc:docMk/>
            <pc:sldMk cId="3335595192" sldId="271"/>
            <ac:spMk id="2" creationId="{62D7067D-0631-B419-F43F-345C9EDFB51F}"/>
          </ac:spMkLst>
        </pc:spChg>
        <pc:picChg chg="add mod">
          <ac:chgData name="Guner Aygin (MSci (Hons) Physics FT (4))" userId="05b04484-b1aa-4a81-a7fb-d8a215a7b643" providerId="ADAL" clId="{BB6AB5D4-9754-0B43-8BBC-EA7B985D70BB}" dt="2023-03-08T15:34:55.915" v="24331" actId="1076"/>
          <ac:picMkLst>
            <pc:docMk/>
            <pc:sldMk cId="3335595192" sldId="271"/>
            <ac:picMk id="3" creationId="{53E3C007-73F0-6E20-1613-78B934DDC70B}"/>
          </ac:picMkLst>
        </pc:picChg>
        <pc:picChg chg="add del mod">
          <ac:chgData name="Guner Aygin (MSci (Hons) Physics FT (4))" userId="05b04484-b1aa-4a81-a7fb-d8a215a7b643" providerId="ADAL" clId="{BB6AB5D4-9754-0B43-8BBC-EA7B985D70BB}" dt="2023-03-11T15:38:36.678" v="29037" actId="478"/>
          <ac:picMkLst>
            <pc:docMk/>
            <pc:sldMk cId="3335595192" sldId="271"/>
            <ac:picMk id="4" creationId="{C9AD255A-73BC-ADFF-DEFD-4CDA1C960DAF}"/>
          </ac:picMkLst>
        </pc:picChg>
        <pc:picChg chg="del">
          <ac:chgData name="Guner Aygin (MSci (Hons) Physics FT (4))" userId="05b04484-b1aa-4a81-a7fb-d8a215a7b643" providerId="ADAL" clId="{BB6AB5D4-9754-0B43-8BBC-EA7B985D70BB}" dt="2023-03-08T15:34:36.262" v="24325" actId="478"/>
          <ac:picMkLst>
            <pc:docMk/>
            <pc:sldMk cId="3335595192" sldId="271"/>
            <ac:picMk id="5" creationId="{38FCA53B-7072-BBF7-85B9-ED38A9AC61B1}"/>
          </ac:picMkLst>
        </pc:picChg>
        <pc:picChg chg="add mod">
          <ac:chgData name="Guner Aygin (MSci (Hons) Physics FT (4))" userId="05b04484-b1aa-4a81-a7fb-d8a215a7b643" providerId="ADAL" clId="{BB6AB5D4-9754-0B43-8BBC-EA7B985D70BB}" dt="2023-03-11T15:39:11.160" v="29042" actId="1076"/>
          <ac:picMkLst>
            <pc:docMk/>
            <pc:sldMk cId="3335595192" sldId="271"/>
            <ac:picMk id="5" creationId="{405D3DAE-B364-A6F1-8FA4-D9E2AB90C7EF}"/>
          </ac:picMkLst>
        </pc:picChg>
      </pc:sldChg>
      <pc:sldChg chg="addSp delSp modSp add del mod modTransition delAnim modAnim modNotesTx">
        <pc:chgData name="Guner Aygin (MSci (Hons) Physics FT (4))" userId="05b04484-b1aa-4a81-a7fb-d8a215a7b643" providerId="ADAL" clId="{BB6AB5D4-9754-0B43-8BBC-EA7B985D70BB}" dt="2023-03-12T15:06:45.853" v="34770" actId="2696"/>
        <pc:sldMkLst>
          <pc:docMk/>
          <pc:sldMk cId="359587257" sldId="272"/>
        </pc:sldMkLst>
        <pc:spChg chg="mod">
          <ac:chgData name="Guner Aygin (MSci (Hons) Physics FT (4))" userId="05b04484-b1aa-4a81-a7fb-d8a215a7b643" providerId="ADAL" clId="{BB6AB5D4-9754-0B43-8BBC-EA7B985D70BB}" dt="2023-03-12T15:05:11.725" v="34753" actId="1036"/>
          <ac:spMkLst>
            <pc:docMk/>
            <pc:sldMk cId="359587257" sldId="272"/>
            <ac:spMk id="2" creationId="{7FA6E658-F011-36C7-C037-046C8E6FA352}"/>
          </ac:spMkLst>
        </pc:spChg>
        <pc:spChg chg="mod">
          <ac:chgData name="Guner Aygin (MSci (Hons) Physics FT (4))" userId="05b04484-b1aa-4a81-a7fb-d8a215a7b643" providerId="ADAL" clId="{BB6AB5D4-9754-0B43-8BBC-EA7B985D70BB}" dt="2023-03-12T14:39:30.437" v="34457" actId="403"/>
          <ac:spMkLst>
            <pc:docMk/>
            <pc:sldMk cId="359587257" sldId="272"/>
            <ac:spMk id="3" creationId="{45665906-3F7C-6C7F-FBA4-60934D23D0E6}"/>
          </ac:spMkLst>
        </pc:spChg>
        <pc:spChg chg="mod">
          <ac:chgData name="Guner Aygin (MSci (Hons) Physics FT (4))" userId="05b04484-b1aa-4a81-a7fb-d8a215a7b643" providerId="ADAL" clId="{BB6AB5D4-9754-0B43-8BBC-EA7B985D70BB}" dt="2023-03-12T15:05:05.306" v="34750" actId="1076"/>
          <ac:spMkLst>
            <pc:docMk/>
            <pc:sldMk cId="359587257" sldId="272"/>
            <ac:spMk id="4" creationId="{A0269844-7000-FFA7-4880-938C648A1816}"/>
          </ac:spMkLst>
        </pc:spChg>
        <pc:picChg chg="add mod">
          <ac:chgData name="Guner Aygin (MSci (Hons) Physics FT (4))" userId="05b04484-b1aa-4a81-a7fb-d8a215a7b643" providerId="ADAL" clId="{BB6AB5D4-9754-0B43-8BBC-EA7B985D70BB}" dt="2023-03-12T15:05:44.873" v="34761" actId="1076"/>
          <ac:picMkLst>
            <pc:docMk/>
            <pc:sldMk cId="359587257" sldId="272"/>
            <ac:picMk id="5" creationId="{7031FCA2-EF02-E6FC-B9A2-4460D1C07ABF}"/>
          </ac:picMkLst>
        </pc:picChg>
        <pc:picChg chg="add del mod">
          <ac:chgData name="Guner Aygin (MSci (Hons) Physics FT (4))" userId="05b04484-b1aa-4a81-a7fb-d8a215a7b643" providerId="ADAL" clId="{BB6AB5D4-9754-0B43-8BBC-EA7B985D70BB}" dt="2023-03-09T16:55:37.901" v="24780" actId="478"/>
          <ac:picMkLst>
            <pc:docMk/>
            <pc:sldMk cId="359587257" sldId="272"/>
            <ac:picMk id="5" creationId="{C12A69B5-2F10-3729-A2A9-5542515121F7}"/>
          </ac:picMkLst>
        </pc:picChg>
        <pc:picChg chg="del">
          <ac:chgData name="Guner Aygin (MSci (Hons) Physics FT (4))" userId="05b04484-b1aa-4a81-a7fb-d8a215a7b643" providerId="ADAL" clId="{BB6AB5D4-9754-0B43-8BBC-EA7B985D70BB}" dt="2023-03-09T16:47:32.379" v="24628" actId="478"/>
          <ac:picMkLst>
            <pc:docMk/>
            <pc:sldMk cId="359587257" sldId="272"/>
            <ac:picMk id="6" creationId="{ED070A1E-F17B-7A62-5E83-FEC79234E8A1}"/>
          </ac:picMkLst>
        </pc:picChg>
        <pc:picChg chg="add mod">
          <ac:chgData name="Guner Aygin (MSci (Hons) Physics FT (4))" userId="05b04484-b1aa-4a81-a7fb-d8a215a7b643" providerId="ADAL" clId="{BB6AB5D4-9754-0B43-8BBC-EA7B985D70BB}" dt="2023-03-09T16:57:26.808" v="24804" actId="1076"/>
          <ac:picMkLst>
            <pc:docMk/>
            <pc:sldMk cId="359587257" sldId="272"/>
            <ac:picMk id="1026" creationId="{6809AFD4-713E-218A-608F-1CB3857BCE7A}"/>
          </ac:picMkLst>
        </pc:picChg>
        <pc:picChg chg="add del mod">
          <ac:chgData name="Guner Aygin (MSci (Hons) Physics FT (4))" userId="05b04484-b1aa-4a81-a7fb-d8a215a7b643" providerId="ADAL" clId="{BB6AB5D4-9754-0B43-8BBC-EA7B985D70BB}" dt="2023-03-09T17:01:57.608" v="24834" actId="478"/>
          <ac:picMkLst>
            <pc:docMk/>
            <pc:sldMk cId="359587257" sldId="272"/>
            <ac:picMk id="1028" creationId="{558DA876-6563-90A6-7C80-3A9A6D795C60}"/>
          </ac:picMkLst>
        </pc:picChg>
      </pc:sldChg>
      <pc:sldChg chg="addSp delSp modSp add del mod addAnim delAnim modAnim">
        <pc:chgData name="Guner Aygin (MSci (Hons) Physics FT (4))" userId="05b04484-b1aa-4a81-a7fb-d8a215a7b643" providerId="ADAL" clId="{BB6AB5D4-9754-0B43-8BBC-EA7B985D70BB}" dt="2023-03-09T16:47:13.079" v="24616" actId="2890"/>
        <pc:sldMkLst>
          <pc:docMk/>
          <pc:sldMk cId="3049674571" sldId="272"/>
        </pc:sldMkLst>
        <pc:picChg chg="add del mod">
          <ac:chgData name="Guner Aygin (MSci (Hons) Physics FT (4))" userId="05b04484-b1aa-4a81-a7fb-d8a215a7b643" providerId="ADAL" clId="{BB6AB5D4-9754-0B43-8BBC-EA7B985D70BB}" dt="2023-03-09T16:47:11.825" v="24614"/>
          <ac:picMkLst>
            <pc:docMk/>
            <pc:sldMk cId="3049674571" sldId="272"/>
            <ac:picMk id="5" creationId="{CF4439D1-3EA1-E457-8FB8-A3706B1E2EB3}"/>
          </ac:picMkLst>
        </pc:picChg>
        <pc:picChg chg="add del">
          <ac:chgData name="Guner Aygin (MSci (Hons) Physics FT (4))" userId="05b04484-b1aa-4a81-a7fb-d8a215a7b643" providerId="ADAL" clId="{BB6AB5D4-9754-0B43-8BBC-EA7B985D70BB}" dt="2023-03-09T16:47:12.173" v="24615" actId="478"/>
          <ac:picMkLst>
            <pc:docMk/>
            <pc:sldMk cId="3049674571" sldId="272"/>
            <ac:picMk id="6" creationId="{ED070A1E-F17B-7A62-5E83-FEC79234E8A1}"/>
          </ac:picMkLst>
        </pc:picChg>
      </pc:sldChg>
      <pc:sldChg chg="modSp add del">
        <pc:chgData name="Guner Aygin (MSci (Hons) Physics FT (4))" userId="05b04484-b1aa-4a81-a7fb-d8a215a7b643" providerId="ADAL" clId="{BB6AB5D4-9754-0B43-8BBC-EA7B985D70BB}" dt="2023-03-09T16:56:18.262" v="24790" actId="2696"/>
        <pc:sldMkLst>
          <pc:docMk/>
          <pc:sldMk cId="120156194" sldId="273"/>
        </pc:sldMkLst>
        <pc:picChg chg="mod">
          <ac:chgData name="Guner Aygin (MSci (Hons) Physics FT (4))" userId="05b04484-b1aa-4a81-a7fb-d8a215a7b643" providerId="ADAL" clId="{BB6AB5D4-9754-0B43-8BBC-EA7B985D70BB}" dt="2023-03-09T16:51:02.521" v="24779"/>
          <ac:picMkLst>
            <pc:docMk/>
            <pc:sldMk cId="120156194" sldId="273"/>
            <ac:picMk id="5" creationId="{C12A69B5-2F10-3729-A2A9-5542515121F7}"/>
          </ac:picMkLst>
        </pc:picChg>
      </pc:sldChg>
      <pc:sldChg chg="addSp delSp modSp add del modTransition modAnim modNotesTx">
        <pc:chgData name="Guner Aygin (MSci (Hons) Physics FT (4))" userId="05b04484-b1aa-4a81-a7fb-d8a215a7b643" providerId="ADAL" clId="{BB6AB5D4-9754-0B43-8BBC-EA7B985D70BB}" dt="2023-03-12T15:08:32.829" v="34788" actId="2696"/>
        <pc:sldMkLst>
          <pc:docMk/>
          <pc:sldMk cId="325317594" sldId="273"/>
        </pc:sldMkLst>
        <pc:spChg chg="mod">
          <ac:chgData name="Guner Aygin (MSci (Hons) Physics FT (4))" userId="05b04484-b1aa-4a81-a7fb-d8a215a7b643" providerId="ADAL" clId="{BB6AB5D4-9754-0B43-8BBC-EA7B985D70BB}" dt="2023-03-12T14:39:22.661" v="34456" actId="403"/>
          <ac:spMkLst>
            <pc:docMk/>
            <pc:sldMk cId="325317594" sldId="273"/>
            <ac:spMk id="3" creationId="{45665906-3F7C-6C7F-FBA4-60934D23D0E6}"/>
          </ac:spMkLst>
        </pc:spChg>
        <pc:picChg chg="add mod">
          <ac:chgData name="Guner Aygin (MSci (Hons) Physics FT (4))" userId="05b04484-b1aa-4a81-a7fb-d8a215a7b643" providerId="ADAL" clId="{BB6AB5D4-9754-0B43-8BBC-EA7B985D70BB}" dt="2023-03-12T15:07:48.412" v="34775" actId="1076"/>
          <ac:picMkLst>
            <pc:docMk/>
            <pc:sldMk cId="325317594" sldId="273"/>
            <ac:picMk id="5" creationId="{B67B32AB-A21B-AE4B-2042-E8E12089F297}"/>
          </ac:picMkLst>
        </pc:picChg>
        <pc:picChg chg="del mod">
          <ac:chgData name="Guner Aygin (MSci (Hons) Physics FT (4))" userId="05b04484-b1aa-4a81-a7fb-d8a215a7b643" providerId="ADAL" clId="{BB6AB5D4-9754-0B43-8BBC-EA7B985D70BB}" dt="2023-03-09T16:58:59.953" v="24807" actId="478"/>
          <ac:picMkLst>
            <pc:docMk/>
            <pc:sldMk cId="325317594" sldId="273"/>
            <ac:picMk id="1026" creationId="{6809AFD4-713E-218A-608F-1CB3857BCE7A}"/>
          </ac:picMkLst>
        </pc:picChg>
        <pc:picChg chg="add del">
          <ac:chgData name="Guner Aygin (MSci (Hons) Physics FT (4))" userId="05b04484-b1aa-4a81-a7fb-d8a215a7b643" providerId="ADAL" clId="{BB6AB5D4-9754-0B43-8BBC-EA7B985D70BB}" dt="2023-03-09T16:58:59.953" v="24807" actId="478"/>
          <ac:picMkLst>
            <pc:docMk/>
            <pc:sldMk cId="325317594" sldId="273"/>
            <ac:picMk id="3074" creationId="{6CA5DD29-8FBE-5F47-D8AC-E77E70982C7B}"/>
          </ac:picMkLst>
        </pc:picChg>
        <pc:picChg chg="add mod">
          <ac:chgData name="Guner Aygin (MSci (Hons) Physics FT (4))" userId="05b04484-b1aa-4a81-a7fb-d8a215a7b643" providerId="ADAL" clId="{BB6AB5D4-9754-0B43-8BBC-EA7B985D70BB}" dt="2023-03-12T15:07:59.254" v="34780" actId="1076"/>
          <ac:picMkLst>
            <pc:docMk/>
            <pc:sldMk cId="325317594" sldId="273"/>
            <ac:picMk id="3076" creationId="{339B744B-3F52-FFCC-F006-050ED33EA6C5}"/>
          </ac:picMkLst>
        </pc:picChg>
      </pc:sldChg>
      <pc:sldChg chg="addSp delSp modSp add del mod ord modTransition delAnim modAnim modNotesTx">
        <pc:chgData name="Guner Aygin (MSci (Hons) Physics FT (4))" userId="05b04484-b1aa-4a81-a7fb-d8a215a7b643" providerId="ADAL" clId="{BB6AB5D4-9754-0B43-8BBC-EA7B985D70BB}" dt="2023-03-17T10:25:32.790" v="37708" actId="2696"/>
        <pc:sldMkLst>
          <pc:docMk/>
          <pc:sldMk cId="1713304937" sldId="274"/>
        </pc:sldMkLst>
        <pc:spChg chg="mod">
          <ac:chgData name="Guner Aygin (MSci (Hons) Physics FT (4))" userId="05b04484-b1aa-4a81-a7fb-d8a215a7b643" providerId="ADAL" clId="{BB6AB5D4-9754-0B43-8BBC-EA7B985D70BB}" dt="2023-03-12T14:35:35.119" v="34419" actId="403"/>
          <ac:spMkLst>
            <pc:docMk/>
            <pc:sldMk cId="1713304937" sldId="274"/>
            <ac:spMk id="3" creationId="{6B64002E-F94D-61F3-DFA6-4403F8A5DA43}"/>
          </ac:spMkLst>
        </pc:spChg>
        <pc:spChg chg="add del mod">
          <ac:chgData name="Guner Aygin (MSci (Hons) Physics FT (4))" userId="05b04484-b1aa-4a81-a7fb-d8a215a7b643" providerId="ADAL" clId="{BB6AB5D4-9754-0B43-8BBC-EA7B985D70BB}" dt="2023-03-12T14:16:56.730" v="34380" actId="478"/>
          <ac:spMkLst>
            <pc:docMk/>
            <pc:sldMk cId="1713304937" sldId="274"/>
            <ac:spMk id="19" creationId="{98B5FBF9-9B5A-F3B0-E7FE-80F91CD5570D}"/>
          </ac:spMkLst>
        </pc:spChg>
        <pc:spChg chg="add del mod">
          <ac:chgData name="Guner Aygin (MSci (Hons) Physics FT (4))" userId="05b04484-b1aa-4a81-a7fb-d8a215a7b643" providerId="ADAL" clId="{BB6AB5D4-9754-0B43-8BBC-EA7B985D70BB}" dt="2023-03-12T14:16:58.209" v="34381" actId="478"/>
          <ac:spMkLst>
            <pc:docMk/>
            <pc:sldMk cId="1713304937" sldId="274"/>
            <ac:spMk id="20" creationId="{09CDD498-186B-B7F8-1A26-D7DF254F8F85}"/>
          </ac:spMkLst>
        </pc:spChg>
        <pc:cxnChg chg="add del mod">
          <ac:chgData name="Guner Aygin (MSci (Hons) Physics FT (4))" userId="05b04484-b1aa-4a81-a7fb-d8a215a7b643" providerId="ADAL" clId="{BB6AB5D4-9754-0B43-8BBC-EA7B985D70BB}" dt="2023-03-11T16:25:06.490" v="32053" actId="478"/>
          <ac:cxnSpMkLst>
            <pc:docMk/>
            <pc:sldMk cId="1713304937" sldId="274"/>
            <ac:cxnSpMk id="5" creationId="{1C078E2A-24BD-F191-E6C5-95F83870111C}"/>
          </ac:cxnSpMkLst>
        </pc:cxnChg>
        <pc:cxnChg chg="add del mod">
          <ac:chgData name="Guner Aygin (MSci (Hons) Physics FT (4))" userId="05b04484-b1aa-4a81-a7fb-d8a215a7b643" providerId="ADAL" clId="{BB6AB5D4-9754-0B43-8BBC-EA7B985D70BB}" dt="2023-03-11T16:25:26.755" v="32056" actId="478"/>
          <ac:cxnSpMkLst>
            <pc:docMk/>
            <pc:sldMk cId="1713304937" sldId="274"/>
            <ac:cxnSpMk id="10" creationId="{724B364E-E365-692D-C088-80CE944CAAB2}"/>
          </ac:cxnSpMkLst>
        </pc:cxnChg>
        <pc:cxnChg chg="add del mod">
          <ac:chgData name="Guner Aygin (MSci (Hons) Physics FT (4))" userId="05b04484-b1aa-4a81-a7fb-d8a215a7b643" providerId="ADAL" clId="{BB6AB5D4-9754-0B43-8BBC-EA7B985D70BB}" dt="2023-03-11T16:25:49.902" v="32062" actId="11529"/>
          <ac:cxnSpMkLst>
            <pc:docMk/>
            <pc:sldMk cId="1713304937" sldId="274"/>
            <ac:cxnSpMk id="12" creationId="{21279F6B-CBBD-816C-80A4-E5B22944EEAE}"/>
          </ac:cxnSpMkLst>
        </pc:cxnChg>
        <pc:cxnChg chg="add del mod">
          <ac:chgData name="Guner Aygin (MSci (Hons) Physics FT (4))" userId="05b04484-b1aa-4a81-a7fb-d8a215a7b643" providerId="ADAL" clId="{BB6AB5D4-9754-0B43-8BBC-EA7B985D70BB}" dt="2023-03-11T16:26:44.501" v="32070" actId="478"/>
          <ac:cxnSpMkLst>
            <pc:docMk/>
            <pc:sldMk cId="1713304937" sldId="274"/>
            <ac:cxnSpMk id="16" creationId="{4C9BFFB4-6A2C-8154-885E-5F17213E0D38}"/>
          </ac:cxnSpMkLst>
        </pc:cxnChg>
      </pc:sldChg>
      <pc:sldChg chg="addSp delSp modSp add mod modTransition delAnim modNotesTx">
        <pc:chgData name="Guner Aygin (MSci (Hons) Physics FT (4))" userId="05b04484-b1aa-4a81-a7fb-d8a215a7b643" providerId="ADAL" clId="{BB6AB5D4-9754-0B43-8BBC-EA7B985D70BB}" dt="2023-03-16T13:08:11.463" v="37277"/>
        <pc:sldMkLst>
          <pc:docMk/>
          <pc:sldMk cId="3318767806" sldId="275"/>
        </pc:sldMkLst>
        <pc:spChg chg="mod">
          <ac:chgData name="Guner Aygin (MSci (Hons) Physics FT (4))" userId="05b04484-b1aa-4a81-a7fb-d8a215a7b643" providerId="ADAL" clId="{BB6AB5D4-9754-0B43-8BBC-EA7B985D70BB}" dt="2023-03-11T16:32:26.387" v="32128" actId="20577"/>
          <ac:spMkLst>
            <pc:docMk/>
            <pc:sldMk cId="3318767806" sldId="275"/>
            <ac:spMk id="2" creationId="{62D7067D-0631-B419-F43F-345C9EDFB51F}"/>
          </ac:spMkLst>
        </pc:spChg>
        <pc:spChg chg="del">
          <ac:chgData name="Guner Aygin (MSci (Hons) Physics FT (4))" userId="05b04484-b1aa-4a81-a7fb-d8a215a7b643" providerId="ADAL" clId="{BB6AB5D4-9754-0B43-8BBC-EA7B985D70BB}" dt="2023-03-11T16:30:44.841" v="32098" actId="478"/>
          <ac:spMkLst>
            <pc:docMk/>
            <pc:sldMk cId="3318767806" sldId="275"/>
            <ac:spMk id="3" creationId="{6B64002E-F94D-61F3-DFA6-4403F8A5DA43}"/>
          </ac:spMkLst>
        </pc:spChg>
        <pc:spChg chg="add del mod">
          <ac:chgData name="Guner Aygin (MSci (Hons) Physics FT (4))" userId="05b04484-b1aa-4a81-a7fb-d8a215a7b643" providerId="ADAL" clId="{BB6AB5D4-9754-0B43-8BBC-EA7B985D70BB}" dt="2023-03-11T16:30:50.332" v="32099" actId="478"/>
          <ac:spMkLst>
            <pc:docMk/>
            <pc:sldMk cId="3318767806" sldId="275"/>
            <ac:spMk id="5" creationId="{411A70F7-8520-206F-7C0D-8169B683E615}"/>
          </ac:spMkLst>
        </pc:spChg>
        <pc:spChg chg="del">
          <ac:chgData name="Guner Aygin (MSci (Hons) Physics FT (4))" userId="05b04484-b1aa-4a81-a7fb-d8a215a7b643" providerId="ADAL" clId="{BB6AB5D4-9754-0B43-8BBC-EA7B985D70BB}" dt="2023-03-11T16:30:52.891" v="32100" actId="478"/>
          <ac:spMkLst>
            <pc:docMk/>
            <pc:sldMk cId="3318767806" sldId="275"/>
            <ac:spMk id="19" creationId="{98B5FBF9-9B5A-F3B0-E7FE-80F91CD5570D}"/>
          </ac:spMkLst>
        </pc:spChg>
        <pc:spChg chg="del">
          <ac:chgData name="Guner Aygin (MSci (Hons) Physics FT (4))" userId="05b04484-b1aa-4a81-a7fb-d8a215a7b643" providerId="ADAL" clId="{BB6AB5D4-9754-0B43-8BBC-EA7B985D70BB}" dt="2023-03-11T16:30:52.891" v="32100" actId="478"/>
          <ac:spMkLst>
            <pc:docMk/>
            <pc:sldMk cId="3318767806" sldId="275"/>
            <ac:spMk id="20" creationId="{09CDD498-186B-B7F8-1A26-D7DF254F8F85}"/>
          </ac:spMkLst>
        </pc:spChg>
        <pc:picChg chg="add mod">
          <ac:chgData name="Guner Aygin (MSci (Hons) Physics FT (4))" userId="05b04484-b1aa-4a81-a7fb-d8a215a7b643" providerId="ADAL" clId="{BB6AB5D4-9754-0B43-8BBC-EA7B985D70BB}" dt="2023-03-11T16:32:05.356" v="32110" actId="1076"/>
          <ac:picMkLst>
            <pc:docMk/>
            <pc:sldMk cId="3318767806" sldId="275"/>
            <ac:picMk id="6" creationId="{A7399F56-89D6-F733-0316-2700758E178F}"/>
          </ac:picMkLst>
        </pc:picChg>
        <pc:picChg chg="add mod">
          <ac:chgData name="Guner Aygin (MSci (Hons) Physics FT (4))" userId="05b04484-b1aa-4a81-a7fb-d8a215a7b643" providerId="ADAL" clId="{BB6AB5D4-9754-0B43-8BBC-EA7B985D70BB}" dt="2023-03-15T14:12:09.951" v="36427"/>
          <ac:picMkLst>
            <pc:docMk/>
            <pc:sldMk cId="3318767806" sldId="275"/>
            <ac:picMk id="7" creationId="{D9B2BDF2-0336-7E9A-3226-684ED730E46A}"/>
          </ac:picMkLst>
        </pc:picChg>
      </pc:sldChg>
      <pc:sldChg chg="new del">
        <pc:chgData name="Guner Aygin (MSci (Hons) Physics FT (4))" userId="05b04484-b1aa-4a81-a7fb-d8a215a7b643" providerId="ADAL" clId="{BB6AB5D4-9754-0B43-8BBC-EA7B985D70BB}" dt="2023-03-11T16:30:38.820" v="32096" actId="2696"/>
        <pc:sldMkLst>
          <pc:docMk/>
          <pc:sldMk cId="4168012387" sldId="275"/>
        </pc:sldMkLst>
      </pc:sldChg>
      <pc:sldChg chg="addSp delSp modSp add mod ord modTransition modAnim modNotesTx">
        <pc:chgData name="Guner Aygin (MSci (Hons) Physics FT (4))" userId="05b04484-b1aa-4a81-a7fb-d8a215a7b643" providerId="ADAL" clId="{BB6AB5D4-9754-0B43-8BBC-EA7B985D70BB}" dt="2023-03-16T13:08:09.247" v="37275"/>
        <pc:sldMkLst>
          <pc:docMk/>
          <pc:sldMk cId="1309197735" sldId="276"/>
        </pc:sldMkLst>
        <pc:spChg chg="add mod">
          <ac:chgData name="Guner Aygin (MSci (Hons) Physics FT (4))" userId="05b04484-b1aa-4a81-a7fb-d8a215a7b643" providerId="ADAL" clId="{BB6AB5D4-9754-0B43-8BBC-EA7B985D70BB}" dt="2023-03-12T14:38:30.939" v="34454" actId="14100"/>
          <ac:spMkLst>
            <pc:docMk/>
            <pc:sldMk cId="1309197735" sldId="276"/>
            <ac:spMk id="3" creationId="{809A02A2-EB9C-FC55-243C-1DAFF4EDA0C1}"/>
          </ac:spMkLst>
        </pc:spChg>
        <pc:picChg chg="del">
          <ac:chgData name="Guner Aygin (MSci (Hons) Physics FT (4))" userId="05b04484-b1aa-4a81-a7fb-d8a215a7b643" providerId="ADAL" clId="{BB6AB5D4-9754-0B43-8BBC-EA7B985D70BB}" dt="2023-03-11T16:45:55.375" v="32131" actId="478"/>
          <ac:picMkLst>
            <pc:docMk/>
            <pc:sldMk cId="1309197735" sldId="276"/>
            <ac:picMk id="6" creationId="{A7399F56-89D6-F733-0316-2700758E178F}"/>
          </ac:picMkLst>
        </pc:picChg>
        <pc:picChg chg="add del mod">
          <ac:chgData name="Guner Aygin (MSci (Hons) Physics FT (4))" userId="05b04484-b1aa-4a81-a7fb-d8a215a7b643" providerId="ADAL" clId="{BB6AB5D4-9754-0B43-8BBC-EA7B985D70BB}" dt="2023-03-11T16:46:59.894" v="32140" actId="478"/>
          <ac:picMkLst>
            <pc:docMk/>
            <pc:sldMk cId="1309197735" sldId="276"/>
            <ac:picMk id="2050" creationId="{A09CC2E8-C76E-7968-5F54-C98E35CCAD5B}"/>
          </ac:picMkLst>
        </pc:picChg>
        <pc:picChg chg="add del mod">
          <ac:chgData name="Guner Aygin (MSci (Hons) Physics FT (4))" userId="05b04484-b1aa-4a81-a7fb-d8a215a7b643" providerId="ADAL" clId="{BB6AB5D4-9754-0B43-8BBC-EA7B985D70BB}" dt="2023-03-11T16:48:02.154" v="32149" actId="478"/>
          <ac:picMkLst>
            <pc:docMk/>
            <pc:sldMk cId="1309197735" sldId="276"/>
            <ac:picMk id="2052" creationId="{4A5318EF-DF8D-76E1-EC70-7EAD58646E06}"/>
          </ac:picMkLst>
        </pc:picChg>
        <pc:picChg chg="add del mod">
          <ac:chgData name="Guner Aygin (MSci (Hons) Physics FT (4))" userId="05b04484-b1aa-4a81-a7fb-d8a215a7b643" providerId="ADAL" clId="{BB6AB5D4-9754-0B43-8BBC-EA7B985D70BB}" dt="2023-03-11T16:48:17.697" v="32153" actId="478"/>
          <ac:picMkLst>
            <pc:docMk/>
            <pc:sldMk cId="1309197735" sldId="276"/>
            <ac:picMk id="2054" creationId="{79238C70-CEA0-9F08-D9C7-CDBA03DEB438}"/>
          </ac:picMkLst>
        </pc:picChg>
        <pc:picChg chg="add mod">
          <ac:chgData name="Guner Aygin (MSci (Hons) Physics FT (4))" userId="05b04484-b1aa-4a81-a7fb-d8a215a7b643" providerId="ADAL" clId="{BB6AB5D4-9754-0B43-8BBC-EA7B985D70BB}" dt="2023-03-11T16:48:56.968" v="32157" actId="1076"/>
          <ac:picMkLst>
            <pc:docMk/>
            <pc:sldMk cId="1309197735" sldId="276"/>
            <ac:picMk id="2056" creationId="{16A40435-B57F-A150-1A5E-12FD86B323FA}"/>
          </ac:picMkLst>
        </pc:picChg>
        <pc:picChg chg="add mod">
          <ac:chgData name="Guner Aygin (MSci (Hons) Physics FT (4))" userId="05b04484-b1aa-4a81-a7fb-d8a215a7b643" providerId="ADAL" clId="{BB6AB5D4-9754-0B43-8BBC-EA7B985D70BB}" dt="2023-03-11T16:49:54.102" v="32162" actId="1076"/>
          <ac:picMkLst>
            <pc:docMk/>
            <pc:sldMk cId="1309197735" sldId="276"/>
            <ac:picMk id="2058" creationId="{44FB0BBD-526B-0805-2D60-63BFD8E10E8D}"/>
          </ac:picMkLst>
        </pc:picChg>
      </pc:sldChg>
      <pc:sldChg chg="addSp delSp modSp add mod modTransition modAnim modNotesTx">
        <pc:chgData name="Guner Aygin (MSci (Hons) Physics FT (4))" userId="05b04484-b1aa-4a81-a7fb-d8a215a7b643" providerId="ADAL" clId="{BB6AB5D4-9754-0B43-8BBC-EA7B985D70BB}" dt="2023-03-16T13:08:10.298" v="37276"/>
        <pc:sldMkLst>
          <pc:docMk/>
          <pc:sldMk cId="2520286756" sldId="277"/>
        </pc:sldMkLst>
        <pc:spChg chg="add mod">
          <ac:chgData name="Guner Aygin (MSci (Hons) Physics FT (4))" userId="05b04484-b1aa-4a81-a7fb-d8a215a7b643" providerId="ADAL" clId="{BB6AB5D4-9754-0B43-8BBC-EA7B985D70BB}" dt="2023-03-12T14:51:09.115" v="34650" actId="1076"/>
          <ac:spMkLst>
            <pc:docMk/>
            <pc:sldMk cId="2520286756" sldId="277"/>
            <ac:spMk id="3" creationId="{147E61CC-0F84-A648-1203-E2FCE0952C8C}"/>
          </ac:spMkLst>
        </pc:spChg>
        <pc:picChg chg="add mod">
          <ac:chgData name="Guner Aygin (MSci (Hons) Physics FT (4))" userId="05b04484-b1aa-4a81-a7fb-d8a215a7b643" providerId="ADAL" clId="{BB6AB5D4-9754-0B43-8BBC-EA7B985D70BB}" dt="2023-03-15T14:12:06.400" v="36426" actId="14100"/>
          <ac:picMkLst>
            <pc:docMk/>
            <pc:sldMk cId="2520286756" sldId="277"/>
            <ac:picMk id="4" creationId="{98310F4D-DF39-DB31-31B5-4A3E5584DE79}"/>
          </ac:picMkLst>
        </pc:picChg>
        <pc:picChg chg="del">
          <ac:chgData name="Guner Aygin (MSci (Hons) Physics FT (4))" userId="05b04484-b1aa-4a81-a7fb-d8a215a7b643" providerId="ADAL" clId="{BB6AB5D4-9754-0B43-8BBC-EA7B985D70BB}" dt="2023-03-11T16:54:28.053" v="32176" actId="478"/>
          <ac:picMkLst>
            <pc:docMk/>
            <pc:sldMk cId="2520286756" sldId="277"/>
            <ac:picMk id="2056" creationId="{16A40435-B57F-A150-1A5E-12FD86B323FA}"/>
          </ac:picMkLst>
        </pc:picChg>
        <pc:picChg chg="del">
          <ac:chgData name="Guner Aygin (MSci (Hons) Physics FT (4))" userId="05b04484-b1aa-4a81-a7fb-d8a215a7b643" providerId="ADAL" clId="{BB6AB5D4-9754-0B43-8BBC-EA7B985D70BB}" dt="2023-03-11T16:54:26.507" v="32175" actId="478"/>
          <ac:picMkLst>
            <pc:docMk/>
            <pc:sldMk cId="2520286756" sldId="277"/>
            <ac:picMk id="2058" creationId="{44FB0BBD-526B-0805-2D60-63BFD8E10E8D}"/>
          </ac:picMkLst>
        </pc:picChg>
        <pc:picChg chg="add mod">
          <ac:chgData name="Guner Aygin (MSci (Hons) Physics FT (4))" userId="05b04484-b1aa-4a81-a7fb-d8a215a7b643" providerId="ADAL" clId="{BB6AB5D4-9754-0B43-8BBC-EA7B985D70BB}" dt="2023-03-11T16:55:13.974" v="32182" actId="1076"/>
          <ac:picMkLst>
            <pc:docMk/>
            <pc:sldMk cId="2520286756" sldId="277"/>
            <ac:picMk id="4098" creationId="{A4C3E267-36DC-7F4C-672B-FFE79DB4AB8D}"/>
          </ac:picMkLst>
        </pc:picChg>
        <pc:picChg chg="add del mod">
          <ac:chgData name="Guner Aygin (MSci (Hons) Physics FT (4))" userId="05b04484-b1aa-4a81-a7fb-d8a215a7b643" providerId="ADAL" clId="{BB6AB5D4-9754-0B43-8BBC-EA7B985D70BB}" dt="2023-03-11T17:04:31.025" v="32203" actId="478"/>
          <ac:picMkLst>
            <pc:docMk/>
            <pc:sldMk cId="2520286756" sldId="277"/>
            <ac:picMk id="4100" creationId="{31A8C4E7-8C9C-ABD3-3BB3-3E3F4D6F3248}"/>
          </ac:picMkLst>
        </pc:picChg>
        <pc:picChg chg="add mod">
          <ac:chgData name="Guner Aygin (MSci (Hons) Physics FT (4))" userId="05b04484-b1aa-4a81-a7fb-d8a215a7b643" providerId="ADAL" clId="{BB6AB5D4-9754-0B43-8BBC-EA7B985D70BB}" dt="2023-03-12T14:46:43.842" v="34484" actId="1076"/>
          <ac:picMkLst>
            <pc:docMk/>
            <pc:sldMk cId="2520286756" sldId="277"/>
            <ac:picMk id="4102" creationId="{5A73F251-ECD8-0F74-FC6F-5055000BC03F}"/>
          </ac:picMkLst>
        </pc:picChg>
      </pc:sldChg>
      <pc:sldChg chg="addSp delSp modSp add mod modTransition addAnim delAnim modAnim modNotesTx">
        <pc:chgData name="Guner Aygin (MSci (Hons) Physics FT (4))" userId="05b04484-b1aa-4a81-a7fb-d8a215a7b643" providerId="ADAL" clId="{BB6AB5D4-9754-0B43-8BBC-EA7B985D70BB}" dt="2023-03-17T10:25:52.147" v="37709"/>
        <pc:sldMkLst>
          <pc:docMk/>
          <pc:sldMk cId="1224433797" sldId="278"/>
        </pc:sldMkLst>
        <pc:spChg chg="mod">
          <ac:chgData name="Guner Aygin (MSci (Hons) Physics FT (4))" userId="05b04484-b1aa-4a81-a7fb-d8a215a7b643" providerId="ADAL" clId="{BB6AB5D4-9754-0B43-8BBC-EA7B985D70BB}" dt="2023-03-12T14:36:57.740" v="34436" actId="20577"/>
          <ac:spMkLst>
            <pc:docMk/>
            <pc:sldMk cId="1224433797" sldId="278"/>
            <ac:spMk id="3" creationId="{6B64002E-F94D-61F3-DFA6-4403F8A5DA43}"/>
          </ac:spMkLst>
        </pc:spChg>
        <pc:spChg chg="add del">
          <ac:chgData name="Guner Aygin (MSci (Hons) Physics FT (4))" userId="05b04484-b1aa-4a81-a7fb-d8a215a7b643" providerId="ADAL" clId="{BB6AB5D4-9754-0B43-8BBC-EA7B985D70BB}" dt="2023-03-12T13:51:47.689" v="34230" actId="478"/>
          <ac:spMkLst>
            <pc:docMk/>
            <pc:sldMk cId="1224433797" sldId="278"/>
            <ac:spMk id="5" creationId="{E1920286-E942-956B-FB15-2E0F067E12A2}"/>
          </ac:spMkLst>
        </pc:spChg>
        <pc:spChg chg="add mod">
          <ac:chgData name="Guner Aygin (MSci (Hons) Physics FT (4))" userId="05b04484-b1aa-4a81-a7fb-d8a215a7b643" providerId="ADAL" clId="{BB6AB5D4-9754-0B43-8BBC-EA7B985D70BB}" dt="2023-03-12T14:37:28.705" v="34441" actId="1076"/>
          <ac:spMkLst>
            <pc:docMk/>
            <pc:sldMk cId="1224433797" sldId="278"/>
            <ac:spMk id="7" creationId="{4063B688-A7ED-8DEA-731D-68C189C3053A}"/>
          </ac:spMkLst>
        </pc:spChg>
        <pc:spChg chg="add mod">
          <ac:chgData name="Guner Aygin (MSci (Hons) Physics FT (4))" userId="05b04484-b1aa-4a81-a7fb-d8a215a7b643" providerId="ADAL" clId="{BB6AB5D4-9754-0B43-8BBC-EA7B985D70BB}" dt="2023-03-12T14:37:31.255" v="34442" actId="1076"/>
          <ac:spMkLst>
            <pc:docMk/>
            <pc:sldMk cId="1224433797" sldId="278"/>
            <ac:spMk id="8" creationId="{8238BC13-8193-3CB2-C122-200351F9979E}"/>
          </ac:spMkLst>
        </pc:spChg>
        <pc:spChg chg="add del mod">
          <ac:chgData name="Guner Aygin (MSci (Hons) Physics FT (4))" userId="05b04484-b1aa-4a81-a7fb-d8a215a7b643" providerId="ADAL" clId="{BB6AB5D4-9754-0B43-8BBC-EA7B985D70BB}" dt="2023-03-12T13:57:53.743" v="34256"/>
          <ac:spMkLst>
            <pc:docMk/>
            <pc:sldMk cId="1224433797" sldId="278"/>
            <ac:spMk id="9" creationId="{F373D2E2-50C4-9B73-FDE8-F83E8101C658}"/>
          </ac:spMkLst>
        </pc:spChg>
        <pc:spChg chg="add mod">
          <ac:chgData name="Guner Aygin (MSci (Hons) Physics FT (4))" userId="05b04484-b1aa-4a81-a7fb-d8a215a7b643" providerId="ADAL" clId="{BB6AB5D4-9754-0B43-8BBC-EA7B985D70BB}" dt="2023-03-12T14:37:39.289" v="34444" actId="1076"/>
          <ac:spMkLst>
            <pc:docMk/>
            <pc:sldMk cId="1224433797" sldId="278"/>
            <ac:spMk id="10" creationId="{34D2C90C-00D5-3228-CB9D-EC82AC10E4D5}"/>
          </ac:spMkLst>
        </pc:spChg>
        <pc:spChg chg="add mod">
          <ac:chgData name="Guner Aygin (MSci (Hons) Physics FT (4))" userId="05b04484-b1aa-4a81-a7fb-d8a215a7b643" providerId="ADAL" clId="{BB6AB5D4-9754-0B43-8BBC-EA7B985D70BB}" dt="2023-03-12T14:37:34.922" v="34443" actId="1076"/>
          <ac:spMkLst>
            <pc:docMk/>
            <pc:sldMk cId="1224433797" sldId="278"/>
            <ac:spMk id="11" creationId="{7900FDD3-2233-0526-5207-5AD698ECA305}"/>
          </ac:spMkLst>
        </pc:spChg>
        <pc:spChg chg="add mod">
          <ac:chgData name="Guner Aygin (MSci (Hons) Physics FT (4))" userId="05b04484-b1aa-4a81-a7fb-d8a215a7b643" providerId="ADAL" clId="{BB6AB5D4-9754-0B43-8BBC-EA7B985D70BB}" dt="2023-03-12T14:37:43.223" v="34445" actId="1076"/>
          <ac:spMkLst>
            <pc:docMk/>
            <pc:sldMk cId="1224433797" sldId="278"/>
            <ac:spMk id="12" creationId="{F21313C8-9EC9-BE1E-52CE-448AD5668AF9}"/>
          </ac:spMkLst>
        </pc:spChg>
        <pc:spChg chg="add mod">
          <ac:chgData name="Guner Aygin (MSci (Hons) Physics FT (4))" userId="05b04484-b1aa-4a81-a7fb-d8a215a7b643" providerId="ADAL" clId="{BB6AB5D4-9754-0B43-8BBC-EA7B985D70BB}" dt="2023-03-12T14:36:50.538" v="34434" actId="1076"/>
          <ac:spMkLst>
            <pc:docMk/>
            <pc:sldMk cId="1224433797" sldId="278"/>
            <ac:spMk id="14" creationId="{14C729B7-5033-2BD2-02C1-2EDF9837B469}"/>
          </ac:spMkLst>
        </pc:spChg>
        <pc:spChg chg="add mod">
          <ac:chgData name="Guner Aygin (MSci (Hons) Physics FT (4))" userId="05b04484-b1aa-4a81-a7fb-d8a215a7b643" providerId="ADAL" clId="{BB6AB5D4-9754-0B43-8BBC-EA7B985D70BB}" dt="2023-03-12T14:36:47.384" v="34433" actId="1076"/>
          <ac:spMkLst>
            <pc:docMk/>
            <pc:sldMk cId="1224433797" sldId="278"/>
            <ac:spMk id="15" creationId="{97DDB6CD-0087-A23B-6787-8C24249E8CED}"/>
          </ac:spMkLst>
        </pc:spChg>
        <pc:spChg chg="add mod">
          <ac:chgData name="Guner Aygin (MSci (Hons) Physics FT (4))" userId="05b04484-b1aa-4a81-a7fb-d8a215a7b643" providerId="ADAL" clId="{BB6AB5D4-9754-0B43-8BBC-EA7B985D70BB}" dt="2023-03-12T14:36:43.405" v="34432" actId="1076"/>
          <ac:spMkLst>
            <pc:docMk/>
            <pc:sldMk cId="1224433797" sldId="278"/>
            <ac:spMk id="16" creationId="{890D82CA-C8AB-FDAA-AAA1-849FAD086958}"/>
          </ac:spMkLst>
        </pc:spChg>
        <pc:spChg chg="add del mod">
          <ac:chgData name="Guner Aygin (MSci (Hons) Physics FT (4))" userId="05b04484-b1aa-4a81-a7fb-d8a215a7b643" providerId="ADAL" clId="{BB6AB5D4-9754-0B43-8BBC-EA7B985D70BB}" dt="2023-03-12T14:38:06.839" v="34451" actId="1076"/>
          <ac:spMkLst>
            <pc:docMk/>
            <pc:sldMk cId="1224433797" sldId="278"/>
            <ac:spMk id="17" creationId="{D0AA139A-380D-BC77-5826-4EEFA47B90DA}"/>
          </ac:spMkLst>
        </pc:spChg>
        <pc:spChg chg="add mod">
          <ac:chgData name="Guner Aygin (MSci (Hons) Physics FT (4))" userId="05b04484-b1aa-4a81-a7fb-d8a215a7b643" providerId="ADAL" clId="{BB6AB5D4-9754-0B43-8BBC-EA7B985D70BB}" dt="2023-03-12T14:37:50.622" v="34447" actId="14100"/>
          <ac:spMkLst>
            <pc:docMk/>
            <pc:sldMk cId="1224433797" sldId="278"/>
            <ac:spMk id="18" creationId="{A8E722AE-B799-070C-1F83-7E012F14EA94}"/>
          </ac:spMkLst>
        </pc:spChg>
        <pc:spChg chg="mod">
          <ac:chgData name="Guner Aygin (MSci (Hons) Physics FT (4))" userId="05b04484-b1aa-4a81-a7fb-d8a215a7b643" providerId="ADAL" clId="{BB6AB5D4-9754-0B43-8BBC-EA7B985D70BB}" dt="2023-03-12T14:46:30.135" v="34482" actId="14100"/>
          <ac:spMkLst>
            <pc:docMk/>
            <pc:sldMk cId="1224433797" sldId="278"/>
            <ac:spMk id="19" creationId="{98B5FBF9-9B5A-F3B0-E7FE-80F91CD5570D}"/>
          </ac:spMkLst>
        </pc:spChg>
        <pc:spChg chg="mod">
          <ac:chgData name="Guner Aygin (MSci (Hons) Physics FT (4))" userId="05b04484-b1aa-4a81-a7fb-d8a215a7b643" providerId="ADAL" clId="{BB6AB5D4-9754-0B43-8BBC-EA7B985D70BB}" dt="2023-03-13T10:05:55.690" v="35704" actId="1076"/>
          <ac:spMkLst>
            <pc:docMk/>
            <pc:sldMk cId="1224433797" sldId="278"/>
            <ac:spMk id="20" creationId="{09CDD498-186B-B7F8-1A26-D7DF254F8F85}"/>
          </ac:spMkLst>
        </pc:spChg>
        <pc:spChg chg="add mod">
          <ac:chgData name="Guner Aygin (MSci (Hons) Physics FT (4))" userId="05b04484-b1aa-4a81-a7fb-d8a215a7b643" providerId="ADAL" clId="{BB6AB5D4-9754-0B43-8BBC-EA7B985D70BB}" dt="2023-03-12T14:36:05.391" v="34424" actId="1076"/>
          <ac:spMkLst>
            <pc:docMk/>
            <pc:sldMk cId="1224433797" sldId="278"/>
            <ac:spMk id="21" creationId="{F72C77BB-969B-FA92-0223-C7D85E10BF77}"/>
          </ac:spMkLst>
        </pc:spChg>
        <pc:spChg chg="add mod">
          <ac:chgData name="Guner Aygin (MSci (Hons) Physics FT (4))" userId="05b04484-b1aa-4a81-a7fb-d8a215a7b643" providerId="ADAL" clId="{BB6AB5D4-9754-0B43-8BBC-EA7B985D70BB}" dt="2023-03-12T14:36:07.437" v="34425" actId="1076"/>
          <ac:spMkLst>
            <pc:docMk/>
            <pc:sldMk cId="1224433797" sldId="278"/>
            <ac:spMk id="22" creationId="{DB5B15D0-3E3B-C4DF-EF13-AE2E85733FED}"/>
          </ac:spMkLst>
        </pc:spChg>
        <pc:spChg chg="add mod">
          <ac:chgData name="Guner Aygin (MSci (Hons) Physics FT (4))" userId="05b04484-b1aa-4a81-a7fb-d8a215a7b643" providerId="ADAL" clId="{BB6AB5D4-9754-0B43-8BBC-EA7B985D70BB}" dt="2023-03-12T14:36:10.787" v="34426" actId="1076"/>
          <ac:spMkLst>
            <pc:docMk/>
            <pc:sldMk cId="1224433797" sldId="278"/>
            <ac:spMk id="23" creationId="{2EBDF117-9C24-BF4B-89ED-95013F7EF77C}"/>
          </ac:spMkLst>
        </pc:spChg>
        <pc:picChg chg="add mod">
          <ac:chgData name="Guner Aygin (MSci (Hons) Physics FT (4))" userId="05b04484-b1aa-4a81-a7fb-d8a215a7b643" providerId="ADAL" clId="{BB6AB5D4-9754-0B43-8BBC-EA7B985D70BB}" dt="2023-03-12T14:37:24.423" v="34440" actId="1076"/>
          <ac:picMkLst>
            <pc:docMk/>
            <pc:sldMk cId="1224433797" sldId="278"/>
            <ac:picMk id="6" creationId="{B09B8C21-DB9A-AF28-08EC-1456E5BE30F8}"/>
          </ac:picMkLst>
        </pc:picChg>
        <pc:picChg chg="add mod">
          <ac:chgData name="Guner Aygin (MSci (Hons) Physics FT (4))" userId="05b04484-b1aa-4a81-a7fb-d8a215a7b643" providerId="ADAL" clId="{BB6AB5D4-9754-0B43-8BBC-EA7B985D70BB}" dt="2023-03-12T14:36:36.220" v="34431" actId="1076"/>
          <ac:picMkLst>
            <pc:docMk/>
            <pc:sldMk cId="1224433797" sldId="278"/>
            <ac:picMk id="13" creationId="{CA438260-1CCF-62B2-377F-2F79B307EA0D}"/>
          </ac:picMkLst>
        </pc:picChg>
      </pc:sldChg>
      <pc:sldChg chg="addSp delSp modSp add mod modTransition modNotesTx">
        <pc:chgData name="Guner Aygin (MSci (Hons) Physics FT (4))" userId="05b04484-b1aa-4a81-a7fb-d8a215a7b643" providerId="ADAL" clId="{BB6AB5D4-9754-0B43-8BBC-EA7B985D70BB}" dt="2023-03-17T10:18:54.102" v="37617" actId="20577"/>
        <pc:sldMkLst>
          <pc:docMk/>
          <pc:sldMk cId="4283541953" sldId="279"/>
        </pc:sldMkLst>
        <pc:spChg chg="mod">
          <ac:chgData name="Guner Aygin (MSci (Hons) Physics FT (4))" userId="05b04484-b1aa-4a81-a7fb-d8a215a7b643" providerId="ADAL" clId="{BB6AB5D4-9754-0B43-8BBC-EA7B985D70BB}" dt="2023-03-15T14:18:54.101" v="36450" actId="20577"/>
          <ac:spMkLst>
            <pc:docMk/>
            <pc:sldMk cId="4283541953" sldId="279"/>
            <ac:spMk id="2" creationId="{62D7067D-0631-B419-F43F-345C9EDFB51F}"/>
          </ac:spMkLst>
        </pc:spChg>
        <pc:spChg chg="add mod">
          <ac:chgData name="Guner Aygin (MSci (Hons) Physics FT (4))" userId="05b04484-b1aa-4a81-a7fb-d8a215a7b643" providerId="ADAL" clId="{BB6AB5D4-9754-0B43-8BBC-EA7B985D70BB}" dt="2023-03-17T10:18:54.102" v="37617" actId="20577"/>
          <ac:spMkLst>
            <pc:docMk/>
            <pc:sldMk cId="4283541953" sldId="279"/>
            <ac:spMk id="3" creationId="{9706A0BA-71E5-F429-4F29-FE1E756CAEC7}"/>
          </ac:spMkLst>
        </pc:spChg>
        <pc:picChg chg="del mod">
          <ac:chgData name="Guner Aygin (MSci (Hons) Physics FT (4))" userId="05b04484-b1aa-4a81-a7fb-d8a215a7b643" providerId="ADAL" clId="{BB6AB5D4-9754-0B43-8BBC-EA7B985D70BB}" dt="2023-03-12T14:05:39.509" v="34277" actId="478"/>
          <ac:picMkLst>
            <pc:docMk/>
            <pc:sldMk cId="4283541953" sldId="279"/>
            <ac:picMk id="6" creationId="{A7399F56-89D6-F733-0316-2700758E178F}"/>
          </ac:picMkLst>
        </pc:picChg>
        <pc:picChg chg="add del mod">
          <ac:chgData name="Guner Aygin (MSci (Hons) Physics FT (4))" userId="05b04484-b1aa-4a81-a7fb-d8a215a7b643" providerId="ADAL" clId="{BB6AB5D4-9754-0B43-8BBC-EA7B985D70BB}" dt="2023-03-15T14:19:00.847" v="36452" actId="478"/>
          <ac:picMkLst>
            <pc:docMk/>
            <pc:sldMk cId="4283541953" sldId="279"/>
            <ac:picMk id="5122" creationId="{F4CFA74F-B70E-EC23-62EE-4CC8FF85DD8C}"/>
          </ac:picMkLst>
        </pc:picChg>
      </pc:sldChg>
      <pc:sldChg chg="addSp delSp modSp add mod modTransition delAnim modAnim">
        <pc:chgData name="Guner Aygin (MSci (Hons) Physics FT (4))" userId="05b04484-b1aa-4a81-a7fb-d8a215a7b643" providerId="ADAL" clId="{BB6AB5D4-9754-0B43-8BBC-EA7B985D70BB}" dt="2023-03-16T13:08:00.229" v="37267"/>
        <pc:sldMkLst>
          <pc:docMk/>
          <pc:sldMk cId="3305569379" sldId="280"/>
        </pc:sldMkLst>
        <pc:spChg chg="add mod">
          <ac:chgData name="Guner Aygin (MSci (Hons) Physics FT (4))" userId="05b04484-b1aa-4a81-a7fb-d8a215a7b643" providerId="ADAL" clId="{BB6AB5D4-9754-0B43-8BBC-EA7B985D70BB}" dt="2023-03-13T10:16:44.906" v="35739" actId="1076"/>
          <ac:spMkLst>
            <pc:docMk/>
            <pc:sldMk cId="3305569379" sldId="280"/>
            <ac:spMk id="8" creationId="{87479D25-2BE3-1220-EA4F-D24FC9F8FDD4}"/>
          </ac:spMkLst>
        </pc:spChg>
        <pc:picChg chg="add mod">
          <ac:chgData name="Guner Aygin (MSci (Hons) Physics FT (4))" userId="05b04484-b1aa-4a81-a7fb-d8a215a7b643" providerId="ADAL" clId="{BB6AB5D4-9754-0B43-8BBC-EA7B985D70BB}" dt="2023-03-12T15:05:42.273" v="34760" actId="1076"/>
          <ac:picMkLst>
            <pc:docMk/>
            <pc:sldMk cId="3305569379" sldId="280"/>
            <ac:picMk id="5" creationId="{59EDCEF9-7459-4B9C-D759-46B9BC547DB5}"/>
          </ac:picMkLst>
        </pc:picChg>
        <pc:picChg chg="del">
          <ac:chgData name="Guner Aygin (MSci (Hons) Physics FT (4))" userId="05b04484-b1aa-4a81-a7fb-d8a215a7b643" providerId="ADAL" clId="{BB6AB5D4-9754-0B43-8BBC-EA7B985D70BB}" dt="2023-03-12T15:05:32.435" v="34755" actId="478"/>
          <ac:picMkLst>
            <pc:docMk/>
            <pc:sldMk cId="3305569379" sldId="280"/>
            <ac:picMk id="6" creationId="{ED070A1E-F17B-7A62-5E83-FEC79234E8A1}"/>
          </ac:picMkLst>
        </pc:picChg>
        <pc:picChg chg="add mod">
          <ac:chgData name="Guner Aygin (MSci (Hons) Physics FT (4))" userId="05b04484-b1aa-4a81-a7fb-d8a215a7b643" providerId="ADAL" clId="{BB6AB5D4-9754-0B43-8BBC-EA7B985D70BB}" dt="2023-03-13T10:16:39.640" v="35738" actId="1076"/>
          <ac:picMkLst>
            <pc:docMk/>
            <pc:sldMk cId="3305569379" sldId="280"/>
            <ac:picMk id="7" creationId="{F6274305-FB31-7A55-6159-86FD3FAE584F}"/>
          </ac:picMkLst>
        </pc:picChg>
      </pc:sldChg>
      <pc:sldChg chg="addSp delSp modSp add modTransition modAnim">
        <pc:chgData name="Guner Aygin (MSci (Hons) Physics FT (4))" userId="05b04484-b1aa-4a81-a7fb-d8a215a7b643" providerId="ADAL" clId="{BB6AB5D4-9754-0B43-8BBC-EA7B985D70BB}" dt="2023-03-16T13:08:01.162" v="37268"/>
        <pc:sldMkLst>
          <pc:docMk/>
          <pc:sldMk cId="248774955" sldId="281"/>
        </pc:sldMkLst>
        <pc:picChg chg="del">
          <ac:chgData name="Guner Aygin (MSci (Hons) Physics FT (4))" userId="05b04484-b1aa-4a81-a7fb-d8a215a7b643" providerId="ADAL" clId="{BB6AB5D4-9754-0B43-8BBC-EA7B985D70BB}" dt="2023-03-12T15:07:57.483" v="34779" actId="478"/>
          <ac:picMkLst>
            <pc:docMk/>
            <pc:sldMk cId="248774955" sldId="281"/>
            <ac:picMk id="5" creationId="{59EDCEF9-7459-4B9C-D759-46B9BC547DB5}"/>
          </ac:picMkLst>
        </pc:picChg>
        <pc:picChg chg="add del mod">
          <ac:chgData name="Guner Aygin (MSci (Hons) Physics FT (4))" userId="05b04484-b1aa-4a81-a7fb-d8a215a7b643" providerId="ADAL" clId="{BB6AB5D4-9754-0B43-8BBC-EA7B985D70BB}" dt="2023-03-12T15:07:55.199" v="34777" actId="478"/>
          <ac:picMkLst>
            <pc:docMk/>
            <pc:sldMk cId="248774955" sldId="281"/>
            <ac:picMk id="6" creationId="{3B3A732F-0FCA-B4EF-EA72-618B0E758B41}"/>
          </ac:picMkLst>
        </pc:picChg>
        <pc:picChg chg="del">
          <ac:chgData name="Guner Aygin (MSci (Hons) Physics FT (4))" userId="05b04484-b1aa-4a81-a7fb-d8a215a7b643" providerId="ADAL" clId="{BB6AB5D4-9754-0B43-8BBC-EA7B985D70BB}" dt="2023-03-12T15:07:56.391" v="34778" actId="478"/>
          <ac:picMkLst>
            <pc:docMk/>
            <pc:sldMk cId="248774955" sldId="281"/>
            <ac:picMk id="7" creationId="{F6274305-FB31-7A55-6159-86FD3FAE584F}"/>
          </ac:picMkLst>
        </pc:picChg>
        <pc:picChg chg="add mod">
          <ac:chgData name="Guner Aygin (MSci (Hons) Physics FT (4))" userId="05b04484-b1aa-4a81-a7fb-d8a215a7b643" providerId="ADAL" clId="{BB6AB5D4-9754-0B43-8BBC-EA7B985D70BB}" dt="2023-03-12T15:08:04.574" v="34782" actId="1076"/>
          <ac:picMkLst>
            <pc:docMk/>
            <pc:sldMk cId="248774955" sldId="281"/>
            <ac:picMk id="8" creationId="{A99ACB4D-8172-95E1-D8CA-23AD713FADAD}"/>
          </ac:picMkLst>
        </pc:picChg>
        <pc:picChg chg="add mod">
          <ac:chgData name="Guner Aygin (MSci (Hons) Physics FT (4))" userId="05b04484-b1aa-4a81-a7fb-d8a215a7b643" providerId="ADAL" clId="{BB6AB5D4-9754-0B43-8BBC-EA7B985D70BB}" dt="2023-03-12T15:08:26.829" v="34787" actId="1035"/>
          <ac:picMkLst>
            <pc:docMk/>
            <pc:sldMk cId="248774955" sldId="281"/>
            <ac:picMk id="9" creationId="{B234EED4-A1D5-5C4D-C476-D90D8F0C161B}"/>
          </ac:picMkLst>
        </pc:picChg>
      </pc:sldChg>
      <pc:sldChg chg="addSp delSp modSp add mod ord">
        <pc:chgData name="Guner Aygin (MSci (Hons) Physics FT (4))" userId="05b04484-b1aa-4a81-a7fb-d8a215a7b643" providerId="ADAL" clId="{BB6AB5D4-9754-0B43-8BBC-EA7B985D70BB}" dt="2023-03-15T14:07:36.325" v="36421" actId="20578"/>
        <pc:sldMkLst>
          <pc:docMk/>
          <pc:sldMk cId="3447291774" sldId="282"/>
        </pc:sldMkLst>
        <pc:spChg chg="del">
          <ac:chgData name="Guner Aygin (MSci (Hons) Physics FT (4))" userId="05b04484-b1aa-4a81-a7fb-d8a215a7b643" providerId="ADAL" clId="{BB6AB5D4-9754-0B43-8BBC-EA7B985D70BB}" dt="2023-03-12T15:53:14.745" v="35496" actId="478"/>
          <ac:spMkLst>
            <pc:docMk/>
            <pc:sldMk cId="3447291774" sldId="282"/>
            <ac:spMk id="3" creationId="{6B64002E-F94D-61F3-DFA6-4403F8A5DA43}"/>
          </ac:spMkLst>
        </pc:spChg>
        <pc:spChg chg="add del mod">
          <ac:chgData name="Guner Aygin (MSci (Hons) Physics FT (4))" userId="05b04484-b1aa-4a81-a7fb-d8a215a7b643" providerId="ADAL" clId="{BB6AB5D4-9754-0B43-8BBC-EA7B985D70BB}" dt="2023-03-12T15:53:17.310" v="35498" actId="478"/>
          <ac:spMkLst>
            <pc:docMk/>
            <pc:sldMk cId="3447291774" sldId="282"/>
            <ac:spMk id="5" creationId="{0B4E378E-B4B5-2EB7-E963-FFA1BD9319FE}"/>
          </ac:spMkLst>
        </pc:spChg>
        <pc:spChg chg="add mod">
          <ac:chgData name="Guner Aygin (MSci (Hons) Physics FT (4))" userId="05b04484-b1aa-4a81-a7fb-d8a215a7b643" providerId="ADAL" clId="{BB6AB5D4-9754-0B43-8BBC-EA7B985D70BB}" dt="2023-03-13T10:02:22.260" v="35634" actId="1076"/>
          <ac:spMkLst>
            <pc:docMk/>
            <pc:sldMk cId="3447291774" sldId="282"/>
            <ac:spMk id="6" creationId="{BB7DD4AB-1B67-70BE-1FCB-D07B1ECA16BB}"/>
          </ac:spMkLst>
        </pc:spChg>
      </pc:sldChg>
      <pc:sldChg chg="addSp delSp modSp add mod modTransition modNotesTx">
        <pc:chgData name="Guner Aygin (MSci (Hons) Physics FT (4))" userId="05b04484-b1aa-4a81-a7fb-d8a215a7b643" providerId="ADAL" clId="{BB6AB5D4-9754-0B43-8BBC-EA7B985D70BB}" dt="2023-03-16T13:56:55.577" v="37390" actId="404"/>
        <pc:sldMkLst>
          <pc:docMk/>
          <pc:sldMk cId="3947366457" sldId="283"/>
        </pc:sldMkLst>
        <pc:spChg chg="add mod">
          <ac:chgData name="Guner Aygin (MSci (Hons) Physics FT (4))" userId="05b04484-b1aa-4a81-a7fb-d8a215a7b643" providerId="ADAL" clId="{BB6AB5D4-9754-0B43-8BBC-EA7B985D70BB}" dt="2023-03-13T12:32:08.115" v="36418"/>
          <ac:spMkLst>
            <pc:docMk/>
            <pc:sldMk cId="3947366457" sldId="283"/>
            <ac:spMk id="2" creationId="{051008E5-8713-B82F-2ADA-3E2A8545E537}"/>
          </ac:spMkLst>
        </pc:spChg>
        <pc:spChg chg="add mod">
          <ac:chgData name="Guner Aygin (MSci (Hons) Physics FT (4))" userId="05b04484-b1aa-4a81-a7fb-d8a215a7b643" providerId="ADAL" clId="{BB6AB5D4-9754-0B43-8BBC-EA7B985D70BB}" dt="2023-03-16T13:56:55.577" v="37390" actId="404"/>
          <ac:spMkLst>
            <pc:docMk/>
            <pc:sldMk cId="3947366457" sldId="283"/>
            <ac:spMk id="3" creationId="{B6B032E8-6794-448E-9774-06EE239E5188}"/>
          </ac:spMkLst>
        </pc:spChg>
        <pc:spChg chg="del mod">
          <ac:chgData name="Guner Aygin (MSci (Hons) Physics FT (4))" userId="05b04484-b1aa-4a81-a7fb-d8a215a7b643" providerId="ADAL" clId="{BB6AB5D4-9754-0B43-8BBC-EA7B985D70BB}" dt="2023-03-13T12:32:11.879" v="36420" actId="478"/>
          <ac:spMkLst>
            <pc:docMk/>
            <pc:sldMk cId="3947366457" sldId="283"/>
            <ac:spMk id="7" creationId="{CA120D50-C616-0203-C378-4D6EB4DF1C4F}"/>
          </ac:spMkLst>
        </pc:spChg>
        <pc:picChg chg="mod">
          <ac:chgData name="Guner Aygin (MSci (Hons) Physics FT (4))" userId="05b04484-b1aa-4a81-a7fb-d8a215a7b643" providerId="ADAL" clId="{BB6AB5D4-9754-0B43-8BBC-EA7B985D70BB}" dt="2023-03-13T09:52:15.211" v="35622"/>
          <ac:picMkLst>
            <pc:docMk/>
            <pc:sldMk cId="3947366457" sldId="283"/>
            <ac:picMk id="2050" creationId="{96B3658E-A925-5898-C5F1-54842532C0A8}"/>
          </ac:picMkLst>
        </pc:picChg>
      </pc:sldChg>
      <pc:sldChg chg="addSp modSp add mod modTransition">
        <pc:chgData name="Guner Aygin (MSci (Hons) Physics FT (4))" userId="05b04484-b1aa-4a81-a7fb-d8a215a7b643" providerId="ADAL" clId="{BB6AB5D4-9754-0B43-8BBC-EA7B985D70BB}" dt="2023-03-17T10:22:33.929" v="37707" actId="20577"/>
        <pc:sldMkLst>
          <pc:docMk/>
          <pc:sldMk cId="2547219843" sldId="284"/>
        </pc:sldMkLst>
        <pc:spChg chg="add mod">
          <ac:chgData name="Guner Aygin (MSci (Hons) Physics FT (4))" userId="05b04484-b1aa-4a81-a7fb-d8a215a7b643" providerId="ADAL" clId="{BB6AB5D4-9754-0B43-8BBC-EA7B985D70BB}" dt="2023-03-17T10:22:33.929" v="37707" actId="20577"/>
          <ac:spMkLst>
            <pc:docMk/>
            <pc:sldMk cId="2547219843" sldId="284"/>
            <ac:spMk id="3" creationId="{5D940FF7-2F52-97A9-E3DF-533684A55565}"/>
          </ac:spMkLst>
        </pc:spChg>
        <pc:picChg chg="add mod">
          <ac:chgData name="Guner Aygin (MSci (Hons) Physics FT (4))" userId="05b04484-b1aa-4a81-a7fb-d8a215a7b643" providerId="ADAL" clId="{BB6AB5D4-9754-0B43-8BBC-EA7B985D70BB}" dt="2023-03-16T16:21:13.124" v="37609" actId="1076"/>
          <ac:picMkLst>
            <pc:docMk/>
            <pc:sldMk cId="2547219843" sldId="284"/>
            <ac:picMk id="4" creationId="{6A186C29-3CB0-7466-3733-D8563566AB10}"/>
          </ac:picMkLst>
        </pc:picChg>
        <pc:picChg chg="mod">
          <ac:chgData name="Guner Aygin (MSci (Hons) Physics FT (4))" userId="05b04484-b1aa-4a81-a7fb-d8a215a7b643" providerId="ADAL" clId="{BB6AB5D4-9754-0B43-8BBC-EA7B985D70BB}" dt="2023-03-16T16:21:10.045" v="37608" actId="1076"/>
          <ac:picMkLst>
            <pc:docMk/>
            <pc:sldMk cId="2547219843" sldId="284"/>
            <ac:picMk id="6" creationId="{A7399F56-89D6-F733-0316-2700758E178F}"/>
          </ac:picMkLst>
        </pc:picChg>
      </pc:sldChg>
      <pc:sldChg chg="addSp delSp modSp add del mod ord modTransition delAnim modNotesTx">
        <pc:chgData name="Guner Aygin (MSci (Hons) Physics FT (4))" userId="05b04484-b1aa-4a81-a7fb-d8a215a7b643" providerId="ADAL" clId="{BB6AB5D4-9754-0B43-8BBC-EA7B985D70BB}" dt="2023-03-16T13:06:35.913" v="37257" actId="2696"/>
        <pc:sldMkLst>
          <pc:docMk/>
          <pc:sldMk cId="1464034765" sldId="285"/>
        </pc:sldMkLst>
        <pc:spChg chg="mod">
          <ac:chgData name="Guner Aygin (MSci (Hons) Physics FT (4))" userId="05b04484-b1aa-4a81-a7fb-d8a215a7b643" providerId="ADAL" clId="{BB6AB5D4-9754-0B43-8BBC-EA7B985D70BB}" dt="2023-03-13T11:12:02.124" v="36262" actId="20577"/>
          <ac:spMkLst>
            <pc:docMk/>
            <pc:sldMk cId="1464034765" sldId="285"/>
            <ac:spMk id="2" creationId="{1F0BF2F1-8890-0EA3-06CE-EAD3730638E6}"/>
          </ac:spMkLst>
        </pc:spChg>
        <pc:spChg chg="del mod">
          <ac:chgData name="Guner Aygin (MSci (Hons) Physics FT (4))" userId="05b04484-b1aa-4a81-a7fb-d8a215a7b643" providerId="ADAL" clId="{BB6AB5D4-9754-0B43-8BBC-EA7B985D70BB}" dt="2023-03-13T11:12:05.424" v="36264" actId="478"/>
          <ac:spMkLst>
            <pc:docMk/>
            <pc:sldMk cId="1464034765" sldId="285"/>
            <ac:spMk id="3" creationId="{3C139780-3662-8CAC-79D7-3B994D60A74E}"/>
          </ac:spMkLst>
        </pc:spChg>
        <pc:spChg chg="add del mod">
          <ac:chgData name="Guner Aygin (MSci (Hons) Physics FT (4))" userId="05b04484-b1aa-4a81-a7fb-d8a215a7b643" providerId="ADAL" clId="{BB6AB5D4-9754-0B43-8BBC-EA7B985D70BB}" dt="2023-03-13T11:12:08.849" v="36266" actId="478"/>
          <ac:spMkLst>
            <pc:docMk/>
            <pc:sldMk cId="1464034765" sldId="285"/>
            <ac:spMk id="9" creationId="{430E811C-E2BC-FF03-3AFB-4B440CCFA1C2}"/>
          </ac:spMkLst>
        </pc:spChg>
        <pc:spChg chg="add mod">
          <ac:chgData name="Guner Aygin (MSci (Hons) Physics FT (4))" userId="05b04484-b1aa-4a81-a7fb-d8a215a7b643" providerId="ADAL" clId="{BB6AB5D4-9754-0B43-8BBC-EA7B985D70BB}" dt="2023-03-13T11:13:35.988" v="36364" actId="20577"/>
          <ac:spMkLst>
            <pc:docMk/>
            <pc:sldMk cId="1464034765" sldId="285"/>
            <ac:spMk id="10" creationId="{337A8FFB-8F3D-0DE1-1884-7F868F16FE4E}"/>
          </ac:spMkLst>
        </pc:spChg>
        <pc:picChg chg="del">
          <ac:chgData name="Guner Aygin (MSci (Hons) Physics FT (4))" userId="05b04484-b1aa-4a81-a7fb-d8a215a7b643" providerId="ADAL" clId="{BB6AB5D4-9754-0B43-8BBC-EA7B985D70BB}" dt="2023-03-13T11:12:10.650" v="36268" actId="478"/>
          <ac:picMkLst>
            <pc:docMk/>
            <pc:sldMk cId="1464034765" sldId="285"/>
            <ac:picMk id="4" creationId="{93398DCF-F81E-08D9-B6A5-8AE06B4FE1A4}"/>
          </ac:picMkLst>
        </pc:picChg>
        <pc:picChg chg="del">
          <ac:chgData name="Guner Aygin (MSci (Hons) Physics FT (4))" userId="05b04484-b1aa-4a81-a7fb-d8a215a7b643" providerId="ADAL" clId="{BB6AB5D4-9754-0B43-8BBC-EA7B985D70BB}" dt="2023-03-13T11:12:09.840" v="36267" actId="478"/>
          <ac:picMkLst>
            <pc:docMk/>
            <pc:sldMk cId="1464034765" sldId="285"/>
            <ac:picMk id="5" creationId="{457013D4-CFDA-FFB5-8990-1845591A3E03}"/>
          </ac:picMkLst>
        </pc:picChg>
        <pc:picChg chg="del">
          <ac:chgData name="Guner Aygin (MSci (Hons) Physics FT (4))" userId="05b04484-b1aa-4a81-a7fb-d8a215a7b643" providerId="ADAL" clId="{BB6AB5D4-9754-0B43-8BBC-EA7B985D70BB}" dt="2023-03-13T11:12:11.380" v="36269" actId="478"/>
          <ac:picMkLst>
            <pc:docMk/>
            <pc:sldMk cId="1464034765" sldId="285"/>
            <ac:picMk id="6" creationId="{7D762B7B-69CE-B5F6-1953-8B9B6C93ADD8}"/>
          </ac:picMkLst>
        </pc:picChg>
        <pc:picChg chg="del">
          <ac:chgData name="Guner Aygin (MSci (Hons) Physics FT (4))" userId="05b04484-b1aa-4a81-a7fb-d8a215a7b643" providerId="ADAL" clId="{BB6AB5D4-9754-0B43-8BBC-EA7B985D70BB}" dt="2023-03-13T11:12:12.495" v="36270" actId="478"/>
          <ac:picMkLst>
            <pc:docMk/>
            <pc:sldMk cId="1464034765" sldId="285"/>
            <ac:picMk id="7" creationId="{B671C3BF-D334-D40A-51C4-A41E07183BC7}"/>
          </ac:picMkLst>
        </pc:picChg>
      </pc:sldChg>
      <pc:sldChg chg="delSp modSp add del mod ord">
        <pc:chgData name="Guner Aygin (MSci (Hons) Physics FT (4))" userId="05b04484-b1aa-4a81-a7fb-d8a215a7b643" providerId="ADAL" clId="{BB6AB5D4-9754-0B43-8BBC-EA7B985D70BB}" dt="2023-03-13T11:11:45.459" v="36242" actId="2696"/>
        <pc:sldMkLst>
          <pc:docMk/>
          <pc:sldMk cId="2421711960" sldId="285"/>
        </pc:sldMkLst>
        <pc:spChg chg="mod">
          <ac:chgData name="Guner Aygin (MSci (Hons) Physics FT (4))" userId="05b04484-b1aa-4a81-a7fb-d8a215a7b643" providerId="ADAL" clId="{BB6AB5D4-9754-0B43-8BBC-EA7B985D70BB}" dt="2023-03-13T11:11:40.831" v="36240" actId="20577"/>
          <ac:spMkLst>
            <pc:docMk/>
            <pc:sldMk cId="2421711960" sldId="285"/>
            <ac:spMk id="7" creationId="{F3AF0049-8E5F-623C-4898-60A312627847}"/>
          </ac:spMkLst>
        </pc:spChg>
        <pc:picChg chg="del">
          <ac:chgData name="Guner Aygin (MSci (Hons) Physics FT (4))" userId="05b04484-b1aa-4a81-a7fb-d8a215a7b643" providerId="ADAL" clId="{BB6AB5D4-9754-0B43-8BBC-EA7B985D70BB}" dt="2023-03-13T11:11:42.117" v="36241" actId="478"/>
          <ac:picMkLst>
            <pc:docMk/>
            <pc:sldMk cId="2421711960" sldId="285"/>
            <ac:picMk id="5" creationId="{96E0CDFC-94FA-D105-C23A-F28E200CFC44}"/>
          </ac:picMkLst>
        </pc:picChg>
      </pc:sldChg>
      <pc:sldChg chg="addSp delSp modSp add mod ord modTransition">
        <pc:chgData name="Guner Aygin (MSci (Hons) Physics FT (4))" userId="05b04484-b1aa-4a81-a7fb-d8a215a7b643" providerId="ADAL" clId="{BB6AB5D4-9754-0B43-8BBC-EA7B985D70BB}" dt="2023-03-16T13:07:52.405" v="37261"/>
        <pc:sldMkLst>
          <pc:docMk/>
          <pc:sldMk cId="2859891135" sldId="286"/>
        </pc:sldMkLst>
        <pc:spChg chg="add mod">
          <ac:chgData name="Guner Aygin (MSci (Hons) Physics FT (4))" userId="05b04484-b1aa-4a81-a7fb-d8a215a7b643" providerId="ADAL" clId="{BB6AB5D4-9754-0B43-8BBC-EA7B985D70BB}" dt="2023-03-13T12:31:38.610" v="36415" actId="1076"/>
          <ac:spMkLst>
            <pc:docMk/>
            <pc:sldMk cId="2859891135" sldId="286"/>
            <ac:spMk id="2" creationId="{630073C0-A8D9-3FBD-DCE6-E446C127AE05}"/>
          </ac:spMkLst>
        </pc:spChg>
        <pc:spChg chg="del">
          <ac:chgData name="Guner Aygin (MSci (Hons) Physics FT (4))" userId="05b04484-b1aa-4a81-a7fb-d8a215a7b643" providerId="ADAL" clId="{BB6AB5D4-9754-0B43-8BBC-EA7B985D70BB}" dt="2023-03-13T12:31:33.002" v="36411" actId="478"/>
          <ac:spMkLst>
            <pc:docMk/>
            <pc:sldMk cId="2859891135" sldId="286"/>
            <ac:spMk id="7" creationId="{CA120D50-C616-0203-C378-4D6EB4DF1C4F}"/>
          </ac:spMkLst>
        </pc:spChg>
        <pc:picChg chg="add mod">
          <ac:chgData name="Guner Aygin (MSci (Hons) Physics FT (4))" userId="05b04484-b1aa-4a81-a7fb-d8a215a7b643" providerId="ADAL" clId="{BB6AB5D4-9754-0B43-8BBC-EA7B985D70BB}" dt="2023-03-13T12:31:44.067" v="36416"/>
          <ac:picMkLst>
            <pc:docMk/>
            <pc:sldMk cId="2859891135" sldId="286"/>
            <ac:picMk id="3" creationId="{30D2CE93-AA7C-A558-746F-7790AC77C80B}"/>
          </ac:picMkLst>
        </pc:picChg>
        <pc:picChg chg="add mod">
          <ac:chgData name="Guner Aygin (MSci (Hons) Physics FT (4))" userId="05b04484-b1aa-4a81-a7fb-d8a215a7b643" providerId="ADAL" clId="{BB6AB5D4-9754-0B43-8BBC-EA7B985D70BB}" dt="2023-03-13T12:31:44.067" v="36416"/>
          <ac:picMkLst>
            <pc:docMk/>
            <pc:sldMk cId="2859891135" sldId="286"/>
            <ac:picMk id="4" creationId="{59728FF3-494C-BB4A-05AC-13DA728588F2}"/>
          </ac:picMkLst>
        </pc:picChg>
        <pc:picChg chg="del">
          <ac:chgData name="Guner Aygin (MSci (Hons) Physics FT (4))" userId="05b04484-b1aa-4a81-a7fb-d8a215a7b643" providerId="ADAL" clId="{BB6AB5D4-9754-0B43-8BBC-EA7B985D70BB}" dt="2023-03-13T12:31:35.040" v="36413" actId="478"/>
          <ac:picMkLst>
            <pc:docMk/>
            <pc:sldMk cId="2859891135" sldId="286"/>
            <ac:picMk id="9" creationId="{5DA44269-6C7F-D5C8-8CFD-E43E9C73B8AE}"/>
          </ac:picMkLst>
        </pc:picChg>
        <pc:picChg chg="del">
          <ac:chgData name="Guner Aygin (MSci (Hons) Physics FT (4))" userId="05b04484-b1aa-4a81-a7fb-d8a215a7b643" providerId="ADAL" clId="{BB6AB5D4-9754-0B43-8BBC-EA7B985D70BB}" dt="2023-03-13T12:31:34.040" v="36412" actId="478"/>
          <ac:picMkLst>
            <pc:docMk/>
            <pc:sldMk cId="2859891135" sldId="286"/>
            <ac:picMk id="2050" creationId="{96B3658E-A925-5898-C5F1-54842532C0A8}"/>
          </ac:picMkLst>
        </pc:picChg>
      </pc:sldChg>
      <pc:sldChg chg="addSp delSp modSp add del mod ord modTransition">
        <pc:chgData name="Guner Aygin (MSci (Hons) Physics FT (4))" userId="05b04484-b1aa-4a81-a7fb-d8a215a7b643" providerId="ADAL" clId="{BB6AB5D4-9754-0B43-8BBC-EA7B985D70BB}" dt="2023-03-16T16:16:08.004" v="37391" actId="2696"/>
        <pc:sldMkLst>
          <pc:docMk/>
          <pc:sldMk cId="3289428869" sldId="287"/>
        </pc:sldMkLst>
        <pc:spChg chg="mod">
          <ac:chgData name="Guner Aygin (MSci (Hons) Physics FT (4))" userId="05b04484-b1aa-4a81-a7fb-d8a215a7b643" providerId="ADAL" clId="{BB6AB5D4-9754-0B43-8BBC-EA7B985D70BB}" dt="2023-03-16T13:43:40.622" v="37299"/>
          <ac:spMkLst>
            <pc:docMk/>
            <pc:sldMk cId="3289428869" sldId="287"/>
            <ac:spMk id="2" creationId="{62D7067D-0631-B419-F43F-345C9EDFB51F}"/>
          </ac:spMkLst>
        </pc:spChg>
        <pc:spChg chg="add del">
          <ac:chgData name="Guner Aygin (MSci (Hons) Physics FT (4))" userId="05b04484-b1aa-4a81-a7fb-d8a215a7b643" providerId="ADAL" clId="{BB6AB5D4-9754-0B43-8BBC-EA7B985D70BB}" dt="2023-03-16T13:43:40.622" v="37299"/>
          <ac:spMkLst>
            <pc:docMk/>
            <pc:sldMk cId="3289428869" sldId="287"/>
            <ac:spMk id="11271" creationId="{022BDE4A-8A20-4A69-9C5A-581C82036A4D}"/>
          </ac:spMkLst>
        </pc:spChg>
        <pc:picChg chg="add del mod">
          <ac:chgData name="Guner Aygin (MSci (Hons) Physics FT (4))" userId="05b04484-b1aa-4a81-a7fb-d8a215a7b643" providerId="ADAL" clId="{BB6AB5D4-9754-0B43-8BBC-EA7B985D70BB}" dt="2023-03-15T14:39:41.201" v="37222" actId="478"/>
          <ac:picMkLst>
            <pc:docMk/>
            <pc:sldMk cId="3289428869" sldId="287"/>
            <ac:picMk id="3" creationId="{0D6138B3-FF25-5DF7-6B29-919087DF1466}"/>
          </ac:picMkLst>
        </pc:picChg>
        <pc:picChg chg="add mod">
          <ac:chgData name="Guner Aygin (MSci (Hons) Physics FT (4))" userId="05b04484-b1aa-4a81-a7fb-d8a215a7b643" providerId="ADAL" clId="{BB6AB5D4-9754-0B43-8BBC-EA7B985D70BB}" dt="2023-03-16T13:43:40.622" v="37299"/>
          <ac:picMkLst>
            <pc:docMk/>
            <pc:sldMk cId="3289428869" sldId="287"/>
            <ac:picMk id="4" creationId="{0786B8E2-C68E-E4F1-A234-FED9F29FCEDE}"/>
          </ac:picMkLst>
        </pc:picChg>
        <pc:picChg chg="del mod">
          <ac:chgData name="Guner Aygin (MSci (Hons) Physics FT (4))" userId="05b04484-b1aa-4a81-a7fb-d8a215a7b643" providerId="ADAL" clId="{BB6AB5D4-9754-0B43-8BBC-EA7B985D70BB}" dt="2023-03-15T14:39:37.971" v="37219" actId="478"/>
          <ac:picMkLst>
            <pc:docMk/>
            <pc:sldMk cId="3289428869" sldId="287"/>
            <ac:picMk id="5122" creationId="{F4CFA74F-B70E-EC23-62EE-4CC8FF85DD8C}"/>
          </ac:picMkLst>
        </pc:picChg>
        <pc:picChg chg="add del mod ord">
          <ac:chgData name="Guner Aygin (MSci (Hons) Physics FT (4))" userId="05b04484-b1aa-4a81-a7fb-d8a215a7b643" providerId="ADAL" clId="{BB6AB5D4-9754-0B43-8BBC-EA7B985D70BB}" dt="2023-03-16T13:43:40.622" v="37299"/>
          <ac:picMkLst>
            <pc:docMk/>
            <pc:sldMk cId="3289428869" sldId="287"/>
            <ac:picMk id="11266" creationId="{17768848-1659-0BA4-F330-C26E7D72385C}"/>
          </ac:picMkLst>
        </pc:picChg>
      </pc:sldChg>
      <pc:sldChg chg="modSp new mod modTransition setBg">
        <pc:chgData name="Guner Aygin (MSci (Hons) Physics FT (4))" userId="05b04484-b1aa-4a81-a7fb-d8a215a7b643" providerId="ADAL" clId="{BB6AB5D4-9754-0B43-8BBC-EA7B985D70BB}" dt="2023-03-16T16:18:56.680" v="37595" actId="114"/>
        <pc:sldMkLst>
          <pc:docMk/>
          <pc:sldMk cId="1630571696" sldId="288"/>
        </pc:sldMkLst>
        <pc:spChg chg="mod">
          <ac:chgData name="Guner Aygin (MSci (Hons) Physics FT (4))" userId="05b04484-b1aa-4a81-a7fb-d8a215a7b643" providerId="ADAL" clId="{BB6AB5D4-9754-0B43-8BBC-EA7B985D70BB}" dt="2023-03-15T14:28:00.117" v="36771" actId="20577"/>
          <ac:spMkLst>
            <pc:docMk/>
            <pc:sldMk cId="1630571696" sldId="288"/>
            <ac:spMk id="2" creationId="{2970C593-1CB1-6838-DFAF-5D5E59E52060}"/>
          </ac:spMkLst>
        </pc:spChg>
        <pc:spChg chg="mod">
          <ac:chgData name="Guner Aygin (MSci (Hons) Physics FT (4))" userId="05b04484-b1aa-4a81-a7fb-d8a215a7b643" providerId="ADAL" clId="{BB6AB5D4-9754-0B43-8BBC-EA7B985D70BB}" dt="2023-03-16T16:18:56.680" v="37595" actId="114"/>
          <ac:spMkLst>
            <pc:docMk/>
            <pc:sldMk cId="1630571696" sldId="288"/>
            <ac:spMk id="3" creationId="{DAB2393C-C62B-7F30-172A-B42B2D2B2743}"/>
          </ac:spMkLst>
        </pc:spChg>
      </pc:sldChg>
      <pc:sldChg chg="addSp delSp modSp add mod">
        <pc:chgData name="Guner Aygin (MSci (Hons) Physics FT (4))" userId="05b04484-b1aa-4a81-a7fb-d8a215a7b643" providerId="ADAL" clId="{BB6AB5D4-9754-0B43-8BBC-EA7B985D70BB}" dt="2023-03-17T10:19:36.918" v="37642" actId="1076"/>
        <pc:sldMkLst>
          <pc:docMk/>
          <pc:sldMk cId="627376794" sldId="289"/>
        </pc:sldMkLst>
        <pc:spChg chg="mod">
          <ac:chgData name="Guner Aygin (MSci (Hons) Physics FT (4))" userId="05b04484-b1aa-4a81-a7fb-d8a215a7b643" providerId="ADAL" clId="{BB6AB5D4-9754-0B43-8BBC-EA7B985D70BB}" dt="2023-03-17T10:19:36.918" v="37642" actId="1076"/>
          <ac:spMkLst>
            <pc:docMk/>
            <pc:sldMk cId="627376794" sldId="289"/>
            <ac:spMk id="2" creationId="{2970C593-1CB1-6838-DFAF-5D5E59E52060}"/>
          </ac:spMkLst>
        </pc:spChg>
        <pc:spChg chg="del">
          <ac:chgData name="Guner Aygin (MSci (Hons) Physics FT (4))" userId="05b04484-b1aa-4a81-a7fb-d8a215a7b643" providerId="ADAL" clId="{BB6AB5D4-9754-0B43-8BBC-EA7B985D70BB}" dt="2023-03-17T10:19:15.573" v="37628" actId="478"/>
          <ac:spMkLst>
            <pc:docMk/>
            <pc:sldMk cId="627376794" sldId="289"/>
            <ac:spMk id="3" creationId="{DAB2393C-C62B-7F30-172A-B42B2D2B2743}"/>
          </ac:spMkLst>
        </pc:spChg>
        <pc:spChg chg="add del mod">
          <ac:chgData name="Guner Aygin (MSci (Hons) Physics FT (4))" userId="05b04484-b1aa-4a81-a7fb-d8a215a7b643" providerId="ADAL" clId="{BB6AB5D4-9754-0B43-8BBC-EA7B985D70BB}" dt="2023-03-17T10:19:18.009" v="37629" actId="478"/>
          <ac:spMkLst>
            <pc:docMk/>
            <pc:sldMk cId="627376794" sldId="289"/>
            <ac:spMk id="5" creationId="{F36F90C4-1554-E60A-D797-D6661F0682F9}"/>
          </ac:spMkLst>
        </pc:spChg>
      </pc:sldChg>
      <pc:sldChg chg="addSp delSp modSp add mod">
        <pc:chgData name="Guner Aygin (MSci (Hons) Physics FT (4))" userId="05b04484-b1aa-4a81-a7fb-d8a215a7b643" providerId="ADAL" clId="{BB6AB5D4-9754-0B43-8BBC-EA7B985D70BB}" dt="2023-03-17T10:21:43.604" v="37666" actId="166"/>
        <pc:sldMkLst>
          <pc:docMk/>
          <pc:sldMk cId="850462976" sldId="290"/>
        </pc:sldMkLst>
        <pc:spChg chg="del">
          <ac:chgData name="Guner Aygin (MSci (Hons) Physics FT (4))" userId="05b04484-b1aa-4a81-a7fb-d8a215a7b643" providerId="ADAL" clId="{BB6AB5D4-9754-0B43-8BBC-EA7B985D70BB}" dt="2023-03-17T10:21:15.144" v="37644" actId="478"/>
          <ac:spMkLst>
            <pc:docMk/>
            <pc:sldMk cId="850462976" sldId="290"/>
            <ac:spMk id="2" creationId="{62D7067D-0631-B419-F43F-345C9EDFB51F}"/>
          </ac:spMkLst>
        </pc:spChg>
        <pc:spChg chg="del">
          <ac:chgData name="Guner Aygin (MSci (Hons) Physics FT (4))" userId="05b04484-b1aa-4a81-a7fb-d8a215a7b643" providerId="ADAL" clId="{BB6AB5D4-9754-0B43-8BBC-EA7B985D70BB}" dt="2023-03-17T10:21:24.580" v="37659" actId="478"/>
          <ac:spMkLst>
            <pc:docMk/>
            <pc:sldMk cId="850462976" sldId="290"/>
            <ac:spMk id="3" creationId="{6B64002E-F94D-61F3-DFA6-4403F8A5DA43}"/>
          </ac:spMkLst>
        </pc:spChg>
        <pc:spChg chg="add mod">
          <ac:chgData name="Guner Aygin (MSci (Hons) Physics FT (4))" userId="05b04484-b1aa-4a81-a7fb-d8a215a7b643" providerId="ADAL" clId="{BB6AB5D4-9754-0B43-8BBC-EA7B985D70BB}" dt="2023-03-17T10:21:43.604" v="37666" actId="166"/>
          <ac:spMkLst>
            <pc:docMk/>
            <pc:sldMk cId="850462976" sldId="290"/>
            <ac:spMk id="5" creationId="{5F59DBD0-17A7-D5BA-4A02-044A5272FBDD}"/>
          </ac:spMkLst>
        </pc:spChg>
        <pc:spChg chg="add del mod">
          <ac:chgData name="Guner Aygin (MSci (Hons) Physics FT (4))" userId="05b04484-b1aa-4a81-a7fb-d8a215a7b643" providerId="ADAL" clId="{BB6AB5D4-9754-0B43-8BBC-EA7B985D70BB}" dt="2023-03-17T10:21:26.218" v="37660" actId="478"/>
          <ac:spMkLst>
            <pc:docMk/>
            <pc:sldMk cId="850462976" sldId="290"/>
            <ac:spMk id="7" creationId="{10B0679E-D42D-6D77-9698-7F42E35A1D8A}"/>
          </ac:spMkLst>
        </pc:spChg>
        <pc:picChg chg="add mod">
          <ac:chgData name="Guner Aygin (MSci (Hons) Physics FT (4))" userId="05b04484-b1aa-4a81-a7fb-d8a215a7b643" providerId="ADAL" clId="{BB6AB5D4-9754-0B43-8BBC-EA7B985D70BB}" dt="2023-03-17T10:21:35.135" v="37665" actId="1076"/>
          <ac:picMkLst>
            <pc:docMk/>
            <pc:sldMk cId="850462976" sldId="290"/>
            <ac:picMk id="8" creationId="{A172DDFE-4802-BBF7-1F30-6BF614185D71}"/>
          </ac:picMkLst>
        </pc:picChg>
      </pc:sldChg>
      <pc:sldMasterChg chg="setBg">
        <pc:chgData name="Guner Aygin (MSci (Hons) Physics FT (4))" userId="05b04484-b1aa-4a81-a7fb-d8a215a7b643" providerId="ADAL" clId="{BB6AB5D4-9754-0B43-8BBC-EA7B985D70BB}" dt="2023-02-24T13:46:35.039" v="4219"/>
        <pc:sldMasterMkLst>
          <pc:docMk/>
          <pc:sldMasterMk cId="3902830673" sldId="2147483672"/>
        </pc:sldMasterMkLst>
      </pc:sldMaster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8AA398A-B9B7-416B-A6DD-10E1E1748800}"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94730346-277B-4275-99C7-251A0F34DE14}">
      <dgm:prSet custT="1"/>
      <dgm:spPr/>
      <dgm:t>
        <a:bodyPr/>
        <a:lstStyle/>
        <a:p>
          <a:pPr>
            <a:lnSpc>
              <a:spcPct val="100000"/>
            </a:lnSpc>
          </a:pPr>
          <a:r>
            <a:rPr lang="en-US" sz="2800"/>
            <a:t>High levels of UV &amp; X-Ray radiation</a:t>
          </a:r>
        </a:p>
      </dgm:t>
    </dgm:pt>
    <dgm:pt modelId="{3F415466-4B71-4772-92D3-686E17F4DC2C}" type="parTrans" cxnId="{BE9EDA04-5039-44B1-9A8A-1D53964C74C2}">
      <dgm:prSet/>
      <dgm:spPr/>
      <dgm:t>
        <a:bodyPr/>
        <a:lstStyle/>
        <a:p>
          <a:endParaRPr lang="en-US"/>
        </a:p>
      </dgm:t>
    </dgm:pt>
    <dgm:pt modelId="{5082A5EB-CEFA-4C64-86DE-7D1B9C728F97}" type="sibTrans" cxnId="{BE9EDA04-5039-44B1-9A8A-1D53964C74C2}">
      <dgm:prSet/>
      <dgm:spPr/>
      <dgm:t>
        <a:bodyPr/>
        <a:lstStyle/>
        <a:p>
          <a:pPr>
            <a:lnSpc>
              <a:spcPct val="100000"/>
            </a:lnSpc>
          </a:pPr>
          <a:endParaRPr lang="en-US"/>
        </a:p>
      </dgm:t>
    </dgm:pt>
    <dgm:pt modelId="{6D4B095F-E809-4DA0-8F63-F44B117CF76E}">
      <dgm:prSet custT="1"/>
      <dgm:spPr/>
      <dgm:t>
        <a:bodyPr/>
        <a:lstStyle/>
        <a:p>
          <a:pPr>
            <a:lnSpc>
              <a:spcPct val="100000"/>
            </a:lnSpc>
          </a:pPr>
          <a:r>
            <a:rPr lang="en-US" sz="2800"/>
            <a:t>Affects space weather – Satellites, GPS &amp; Power grids</a:t>
          </a:r>
        </a:p>
      </dgm:t>
    </dgm:pt>
    <dgm:pt modelId="{6A9FD7E5-D149-45EA-A946-DB3E05ED5441}" type="parTrans" cxnId="{50F1191F-F2DA-4783-867B-C9682741F7AF}">
      <dgm:prSet/>
      <dgm:spPr/>
      <dgm:t>
        <a:bodyPr/>
        <a:lstStyle/>
        <a:p>
          <a:endParaRPr lang="en-US"/>
        </a:p>
      </dgm:t>
    </dgm:pt>
    <dgm:pt modelId="{D9A2D401-73EA-457E-9F6A-9B13FDCCC6FC}" type="sibTrans" cxnId="{50F1191F-F2DA-4783-867B-C9682741F7AF}">
      <dgm:prSet/>
      <dgm:spPr/>
      <dgm:t>
        <a:bodyPr/>
        <a:lstStyle/>
        <a:p>
          <a:pPr>
            <a:lnSpc>
              <a:spcPct val="100000"/>
            </a:lnSpc>
          </a:pPr>
          <a:endParaRPr lang="en-US"/>
        </a:p>
      </dgm:t>
    </dgm:pt>
    <dgm:pt modelId="{CC476B6A-D0B5-45D0-A633-433184BEECF5}">
      <dgm:prSet custT="1"/>
      <dgm:spPr/>
      <dgm:t>
        <a:bodyPr/>
        <a:lstStyle/>
        <a:p>
          <a:pPr>
            <a:lnSpc>
              <a:spcPct val="100000"/>
            </a:lnSpc>
          </a:pPr>
          <a:r>
            <a:rPr lang="en-US" sz="2800"/>
            <a:t>Impact on climate on Earth</a:t>
          </a:r>
        </a:p>
      </dgm:t>
    </dgm:pt>
    <dgm:pt modelId="{1F7C14FC-173A-4BF2-BA0B-B2F97F6C65AC}" type="parTrans" cxnId="{EEAA2767-2F31-4E3B-ADF3-64BDCB65E8EE}">
      <dgm:prSet/>
      <dgm:spPr/>
      <dgm:t>
        <a:bodyPr/>
        <a:lstStyle/>
        <a:p>
          <a:endParaRPr lang="en-US"/>
        </a:p>
      </dgm:t>
    </dgm:pt>
    <dgm:pt modelId="{ACB5CE4A-68C7-4949-B439-621B1D078799}" type="sibTrans" cxnId="{EEAA2767-2F31-4E3B-ADF3-64BDCB65E8EE}">
      <dgm:prSet/>
      <dgm:spPr/>
      <dgm:t>
        <a:bodyPr/>
        <a:lstStyle/>
        <a:p>
          <a:pPr>
            <a:lnSpc>
              <a:spcPct val="100000"/>
            </a:lnSpc>
          </a:pPr>
          <a:endParaRPr lang="en-US"/>
        </a:p>
      </dgm:t>
    </dgm:pt>
    <dgm:pt modelId="{FF38FA87-FAFD-4BCB-ACA6-0D113227670C}">
      <dgm:prSet custT="1"/>
      <dgm:spPr/>
      <dgm:t>
        <a:bodyPr/>
        <a:lstStyle/>
        <a:p>
          <a:pPr>
            <a:lnSpc>
              <a:spcPct val="100000"/>
            </a:lnSpc>
          </a:pPr>
          <a:r>
            <a:rPr lang="en-US" sz="2800"/>
            <a:t>Exoplanet Detection</a:t>
          </a:r>
        </a:p>
      </dgm:t>
    </dgm:pt>
    <dgm:pt modelId="{57348633-1450-42CF-972E-13D6616E802E}" type="parTrans" cxnId="{C4563BC8-8509-4B88-9295-32D09148459F}">
      <dgm:prSet/>
      <dgm:spPr/>
      <dgm:t>
        <a:bodyPr/>
        <a:lstStyle/>
        <a:p>
          <a:endParaRPr lang="en-US"/>
        </a:p>
      </dgm:t>
    </dgm:pt>
    <dgm:pt modelId="{8DEDDF76-4A56-4947-AECB-AE20FEEFC20D}" type="sibTrans" cxnId="{C4563BC8-8509-4B88-9295-32D09148459F}">
      <dgm:prSet/>
      <dgm:spPr/>
      <dgm:t>
        <a:bodyPr/>
        <a:lstStyle/>
        <a:p>
          <a:endParaRPr lang="en-US"/>
        </a:p>
      </dgm:t>
    </dgm:pt>
    <dgm:pt modelId="{94F9D26D-3FC7-46B6-A86E-C0F3E9C05389}" type="pres">
      <dgm:prSet presAssocID="{D8AA398A-B9B7-416B-A6DD-10E1E1748800}" presName="root" presStyleCnt="0">
        <dgm:presLayoutVars>
          <dgm:dir/>
          <dgm:resizeHandles val="exact"/>
        </dgm:presLayoutVars>
      </dgm:prSet>
      <dgm:spPr/>
    </dgm:pt>
    <dgm:pt modelId="{61E4B32C-63F3-4513-8B15-9D08A803E294}" type="pres">
      <dgm:prSet presAssocID="{D8AA398A-B9B7-416B-A6DD-10E1E1748800}" presName="container" presStyleCnt="0">
        <dgm:presLayoutVars>
          <dgm:dir/>
          <dgm:resizeHandles val="exact"/>
        </dgm:presLayoutVars>
      </dgm:prSet>
      <dgm:spPr/>
    </dgm:pt>
    <dgm:pt modelId="{94DE67C8-09E1-4502-AFA8-1C858E8F8114}" type="pres">
      <dgm:prSet presAssocID="{94730346-277B-4275-99C7-251A0F34DE14}" presName="compNode" presStyleCnt="0"/>
      <dgm:spPr/>
    </dgm:pt>
    <dgm:pt modelId="{2F1A181F-75DC-4E09-AB3E-4EE7821A105F}" type="pres">
      <dgm:prSet presAssocID="{94730346-277B-4275-99C7-251A0F34DE14}" presName="iconBgRect" presStyleLbl="bgShp" presStyleIdx="0" presStyleCnt="4"/>
      <dgm:spPr>
        <a:solidFill>
          <a:srgbClr val="FF9400"/>
        </a:solidFill>
      </dgm:spPr>
    </dgm:pt>
    <dgm:pt modelId="{BF3384B0-1A78-488D-9291-09E3BC70121B}" type="pres">
      <dgm:prSet presAssocID="{94730346-277B-4275-99C7-251A0F34DE14}"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Radioactive"/>
        </a:ext>
      </dgm:extLst>
    </dgm:pt>
    <dgm:pt modelId="{07AB84DD-2855-4BBF-9F85-E2D9033AD9CE}" type="pres">
      <dgm:prSet presAssocID="{94730346-277B-4275-99C7-251A0F34DE14}" presName="spaceRect" presStyleCnt="0"/>
      <dgm:spPr/>
    </dgm:pt>
    <dgm:pt modelId="{C4A9124B-0DF4-4A5B-99F6-AE7369DE9A31}" type="pres">
      <dgm:prSet presAssocID="{94730346-277B-4275-99C7-251A0F34DE14}" presName="textRect" presStyleLbl="revTx" presStyleIdx="0" presStyleCnt="4">
        <dgm:presLayoutVars>
          <dgm:chMax val="1"/>
          <dgm:chPref val="1"/>
        </dgm:presLayoutVars>
      </dgm:prSet>
      <dgm:spPr/>
    </dgm:pt>
    <dgm:pt modelId="{C8CC9EEE-A518-4F66-B2CE-161589A9F0D9}" type="pres">
      <dgm:prSet presAssocID="{5082A5EB-CEFA-4C64-86DE-7D1B9C728F97}" presName="sibTrans" presStyleLbl="sibTrans2D1" presStyleIdx="0" presStyleCnt="0"/>
      <dgm:spPr/>
    </dgm:pt>
    <dgm:pt modelId="{28B44B34-2A0E-4125-9BE6-DAA5DFA67FD7}" type="pres">
      <dgm:prSet presAssocID="{6D4B095F-E809-4DA0-8F63-F44B117CF76E}" presName="compNode" presStyleCnt="0"/>
      <dgm:spPr/>
    </dgm:pt>
    <dgm:pt modelId="{71E4151C-164C-4A55-8DF6-FA056F353AF5}" type="pres">
      <dgm:prSet presAssocID="{6D4B095F-E809-4DA0-8F63-F44B117CF76E}" presName="iconBgRect" presStyleLbl="bgShp" presStyleIdx="1" presStyleCnt="4"/>
      <dgm:spPr>
        <a:solidFill>
          <a:srgbClr val="FF9400"/>
        </a:solidFill>
      </dgm:spPr>
    </dgm:pt>
    <dgm:pt modelId="{DA2843ED-CAF6-4E84-8DA8-EB94193EEA5F}" type="pres">
      <dgm:prSet presAssocID="{6D4B095F-E809-4DA0-8F63-F44B117CF76E}"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atellite"/>
        </a:ext>
      </dgm:extLst>
    </dgm:pt>
    <dgm:pt modelId="{6251AF2F-F236-48B1-BDD3-E3571C71AE53}" type="pres">
      <dgm:prSet presAssocID="{6D4B095F-E809-4DA0-8F63-F44B117CF76E}" presName="spaceRect" presStyleCnt="0"/>
      <dgm:spPr/>
    </dgm:pt>
    <dgm:pt modelId="{A6FEB57E-C645-49DA-9207-56DDA1D7396D}" type="pres">
      <dgm:prSet presAssocID="{6D4B095F-E809-4DA0-8F63-F44B117CF76E}" presName="textRect" presStyleLbl="revTx" presStyleIdx="1" presStyleCnt="4">
        <dgm:presLayoutVars>
          <dgm:chMax val="1"/>
          <dgm:chPref val="1"/>
        </dgm:presLayoutVars>
      </dgm:prSet>
      <dgm:spPr/>
    </dgm:pt>
    <dgm:pt modelId="{2CD5AC10-53FE-47D9-8B81-0BB6CE415BFF}" type="pres">
      <dgm:prSet presAssocID="{D9A2D401-73EA-457E-9F6A-9B13FDCCC6FC}" presName="sibTrans" presStyleLbl="sibTrans2D1" presStyleIdx="0" presStyleCnt="0"/>
      <dgm:spPr/>
    </dgm:pt>
    <dgm:pt modelId="{4516A3DA-F8FF-4C90-B9FC-8C99415AD3A8}" type="pres">
      <dgm:prSet presAssocID="{CC476B6A-D0B5-45D0-A633-433184BEECF5}" presName="compNode" presStyleCnt="0"/>
      <dgm:spPr/>
    </dgm:pt>
    <dgm:pt modelId="{3CBD059F-FBC7-434D-BEAE-56B7B312F0AE}" type="pres">
      <dgm:prSet presAssocID="{CC476B6A-D0B5-45D0-A633-433184BEECF5}" presName="iconBgRect" presStyleLbl="bgShp" presStyleIdx="2" presStyleCnt="4"/>
      <dgm:spPr>
        <a:solidFill>
          <a:srgbClr val="FF9400"/>
        </a:solidFill>
      </dgm:spPr>
    </dgm:pt>
    <dgm:pt modelId="{F0C19501-D377-42D2-AEB5-41C5271A0B53}" type="pres">
      <dgm:prSet presAssocID="{CC476B6A-D0B5-45D0-A633-433184BEECF5}"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Earth Globe Americas"/>
        </a:ext>
      </dgm:extLst>
    </dgm:pt>
    <dgm:pt modelId="{FAD48337-966B-4D1B-AEB6-C49CC6E4E229}" type="pres">
      <dgm:prSet presAssocID="{CC476B6A-D0B5-45D0-A633-433184BEECF5}" presName="spaceRect" presStyleCnt="0"/>
      <dgm:spPr/>
    </dgm:pt>
    <dgm:pt modelId="{6649BF13-C404-4D9B-B2AC-E59A9A3EEDB6}" type="pres">
      <dgm:prSet presAssocID="{CC476B6A-D0B5-45D0-A633-433184BEECF5}" presName="textRect" presStyleLbl="revTx" presStyleIdx="2" presStyleCnt="4">
        <dgm:presLayoutVars>
          <dgm:chMax val="1"/>
          <dgm:chPref val="1"/>
        </dgm:presLayoutVars>
      </dgm:prSet>
      <dgm:spPr/>
    </dgm:pt>
    <dgm:pt modelId="{24D25857-3191-412D-B481-A223DDFCBE01}" type="pres">
      <dgm:prSet presAssocID="{ACB5CE4A-68C7-4949-B439-621B1D078799}" presName="sibTrans" presStyleLbl="sibTrans2D1" presStyleIdx="0" presStyleCnt="0"/>
      <dgm:spPr/>
    </dgm:pt>
    <dgm:pt modelId="{D72E689F-E7AB-49DE-A607-619C593FB3DE}" type="pres">
      <dgm:prSet presAssocID="{FF38FA87-FAFD-4BCB-ACA6-0D113227670C}" presName="compNode" presStyleCnt="0"/>
      <dgm:spPr/>
    </dgm:pt>
    <dgm:pt modelId="{C6110D8F-806E-4B09-B435-BE73F07B843F}" type="pres">
      <dgm:prSet presAssocID="{FF38FA87-FAFD-4BCB-ACA6-0D113227670C}" presName="iconBgRect" presStyleLbl="bgShp" presStyleIdx="3" presStyleCnt="4"/>
      <dgm:spPr>
        <a:solidFill>
          <a:srgbClr val="FF9400"/>
        </a:solidFill>
      </dgm:spPr>
    </dgm:pt>
    <dgm:pt modelId="{548D0716-EE11-4681-AA38-A57CBA4FA1D5}" type="pres">
      <dgm:prSet presAssocID="{FF38FA87-FAFD-4BCB-ACA6-0D113227670C}" presName="iconRect" presStyleLbl="node1" presStyleIdx="3" presStyleCnt="4"/>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Uranus with solid fill"/>
        </a:ext>
      </dgm:extLst>
    </dgm:pt>
    <dgm:pt modelId="{42B45297-3FB8-444E-B740-DB5CF1A1C65D}" type="pres">
      <dgm:prSet presAssocID="{FF38FA87-FAFD-4BCB-ACA6-0D113227670C}" presName="spaceRect" presStyleCnt="0"/>
      <dgm:spPr/>
    </dgm:pt>
    <dgm:pt modelId="{A09B3C91-44E0-4098-B808-1456F0A335D6}" type="pres">
      <dgm:prSet presAssocID="{FF38FA87-FAFD-4BCB-ACA6-0D113227670C}" presName="textRect" presStyleLbl="revTx" presStyleIdx="3" presStyleCnt="4">
        <dgm:presLayoutVars>
          <dgm:chMax val="1"/>
          <dgm:chPref val="1"/>
        </dgm:presLayoutVars>
      </dgm:prSet>
      <dgm:spPr/>
    </dgm:pt>
  </dgm:ptLst>
  <dgm:cxnLst>
    <dgm:cxn modelId="{BE9EDA04-5039-44B1-9A8A-1D53964C74C2}" srcId="{D8AA398A-B9B7-416B-A6DD-10E1E1748800}" destId="{94730346-277B-4275-99C7-251A0F34DE14}" srcOrd="0" destOrd="0" parTransId="{3F415466-4B71-4772-92D3-686E17F4DC2C}" sibTransId="{5082A5EB-CEFA-4C64-86DE-7D1B9C728F97}"/>
    <dgm:cxn modelId="{50F1191F-F2DA-4783-867B-C9682741F7AF}" srcId="{D8AA398A-B9B7-416B-A6DD-10E1E1748800}" destId="{6D4B095F-E809-4DA0-8F63-F44B117CF76E}" srcOrd="1" destOrd="0" parTransId="{6A9FD7E5-D149-45EA-A946-DB3E05ED5441}" sibTransId="{D9A2D401-73EA-457E-9F6A-9B13FDCCC6FC}"/>
    <dgm:cxn modelId="{5E28D024-6301-2C49-8D83-1A89B9744989}" type="presOf" srcId="{ACB5CE4A-68C7-4949-B439-621B1D078799}" destId="{24D25857-3191-412D-B481-A223DDFCBE01}" srcOrd="0" destOrd="0" presId="urn:microsoft.com/office/officeart/2018/2/layout/IconCircleList"/>
    <dgm:cxn modelId="{2CD38A3D-0A68-C34E-B6E6-9DEE63B64748}" type="presOf" srcId="{6D4B095F-E809-4DA0-8F63-F44B117CF76E}" destId="{A6FEB57E-C645-49DA-9207-56DDA1D7396D}" srcOrd="0" destOrd="0" presId="urn:microsoft.com/office/officeart/2018/2/layout/IconCircleList"/>
    <dgm:cxn modelId="{5920B964-2C60-C741-961B-6D6A81322250}" type="presOf" srcId="{CC476B6A-D0B5-45D0-A633-433184BEECF5}" destId="{6649BF13-C404-4D9B-B2AC-E59A9A3EEDB6}" srcOrd="0" destOrd="0" presId="urn:microsoft.com/office/officeart/2018/2/layout/IconCircleList"/>
    <dgm:cxn modelId="{EEAA2767-2F31-4E3B-ADF3-64BDCB65E8EE}" srcId="{D8AA398A-B9B7-416B-A6DD-10E1E1748800}" destId="{CC476B6A-D0B5-45D0-A633-433184BEECF5}" srcOrd="2" destOrd="0" parTransId="{1F7C14FC-173A-4BF2-BA0B-B2F97F6C65AC}" sibTransId="{ACB5CE4A-68C7-4949-B439-621B1D078799}"/>
    <dgm:cxn modelId="{88C9AB97-58C9-E845-A17B-CF4D56839899}" type="presOf" srcId="{D9A2D401-73EA-457E-9F6A-9B13FDCCC6FC}" destId="{2CD5AC10-53FE-47D9-8B81-0BB6CE415BFF}" srcOrd="0" destOrd="0" presId="urn:microsoft.com/office/officeart/2018/2/layout/IconCircleList"/>
    <dgm:cxn modelId="{967CA098-9D38-DB47-B3E0-A3DC0B85FB88}" type="presOf" srcId="{FF38FA87-FAFD-4BCB-ACA6-0D113227670C}" destId="{A09B3C91-44E0-4098-B808-1456F0A335D6}" srcOrd="0" destOrd="0" presId="urn:microsoft.com/office/officeart/2018/2/layout/IconCircleList"/>
    <dgm:cxn modelId="{3EFA02B3-B30C-B744-A0C2-32815273C77E}" type="presOf" srcId="{D8AA398A-B9B7-416B-A6DD-10E1E1748800}" destId="{94F9D26D-3FC7-46B6-A86E-C0F3E9C05389}" srcOrd="0" destOrd="0" presId="urn:microsoft.com/office/officeart/2018/2/layout/IconCircleList"/>
    <dgm:cxn modelId="{C4563BC8-8509-4B88-9295-32D09148459F}" srcId="{D8AA398A-B9B7-416B-A6DD-10E1E1748800}" destId="{FF38FA87-FAFD-4BCB-ACA6-0D113227670C}" srcOrd="3" destOrd="0" parTransId="{57348633-1450-42CF-972E-13D6616E802E}" sibTransId="{8DEDDF76-4A56-4947-AECB-AE20FEEFC20D}"/>
    <dgm:cxn modelId="{D7757DE8-43E1-CA4A-825D-4630E6F3ACC3}" type="presOf" srcId="{5082A5EB-CEFA-4C64-86DE-7D1B9C728F97}" destId="{C8CC9EEE-A518-4F66-B2CE-161589A9F0D9}" srcOrd="0" destOrd="0" presId="urn:microsoft.com/office/officeart/2018/2/layout/IconCircleList"/>
    <dgm:cxn modelId="{1EBD90EB-D873-354F-B48C-7147CF07B330}" type="presOf" srcId="{94730346-277B-4275-99C7-251A0F34DE14}" destId="{C4A9124B-0DF4-4A5B-99F6-AE7369DE9A31}" srcOrd="0" destOrd="0" presId="urn:microsoft.com/office/officeart/2018/2/layout/IconCircleList"/>
    <dgm:cxn modelId="{BFEAFDF2-CB69-004D-A344-EEC898302601}" type="presParOf" srcId="{94F9D26D-3FC7-46B6-A86E-C0F3E9C05389}" destId="{61E4B32C-63F3-4513-8B15-9D08A803E294}" srcOrd="0" destOrd="0" presId="urn:microsoft.com/office/officeart/2018/2/layout/IconCircleList"/>
    <dgm:cxn modelId="{E036EFFD-F43F-AA4D-93D1-967071FB7BFE}" type="presParOf" srcId="{61E4B32C-63F3-4513-8B15-9D08A803E294}" destId="{94DE67C8-09E1-4502-AFA8-1C858E8F8114}" srcOrd="0" destOrd="0" presId="urn:microsoft.com/office/officeart/2018/2/layout/IconCircleList"/>
    <dgm:cxn modelId="{AF743AD8-318A-0142-822F-D56EDC7D5AC7}" type="presParOf" srcId="{94DE67C8-09E1-4502-AFA8-1C858E8F8114}" destId="{2F1A181F-75DC-4E09-AB3E-4EE7821A105F}" srcOrd="0" destOrd="0" presId="urn:microsoft.com/office/officeart/2018/2/layout/IconCircleList"/>
    <dgm:cxn modelId="{34550F01-3F5D-1F44-B5D2-573B5DF7EB6E}" type="presParOf" srcId="{94DE67C8-09E1-4502-AFA8-1C858E8F8114}" destId="{BF3384B0-1A78-488D-9291-09E3BC70121B}" srcOrd="1" destOrd="0" presId="urn:microsoft.com/office/officeart/2018/2/layout/IconCircleList"/>
    <dgm:cxn modelId="{17F36494-B08E-F54F-B246-B7252E4DC982}" type="presParOf" srcId="{94DE67C8-09E1-4502-AFA8-1C858E8F8114}" destId="{07AB84DD-2855-4BBF-9F85-E2D9033AD9CE}" srcOrd="2" destOrd="0" presId="urn:microsoft.com/office/officeart/2018/2/layout/IconCircleList"/>
    <dgm:cxn modelId="{71A80955-1A1D-FD44-860F-239C2D8B9890}" type="presParOf" srcId="{94DE67C8-09E1-4502-AFA8-1C858E8F8114}" destId="{C4A9124B-0DF4-4A5B-99F6-AE7369DE9A31}" srcOrd="3" destOrd="0" presId="urn:microsoft.com/office/officeart/2018/2/layout/IconCircleList"/>
    <dgm:cxn modelId="{5ECBAD27-5D70-C94D-941F-A4212562E847}" type="presParOf" srcId="{61E4B32C-63F3-4513-8B15-9D08A803E294}" destId="{C8CC9EEE-A518-4F66-B2CE-161589A9F0D9}" srcOrd="1" destOrd="0" presId="urn:microsoft.com/office/officeart/2018/2/layout/IconCircleList"/>
    <dgm:cxn modelId="{F6131ADD-705B-AB4C-9BBD-94DA7B658DFC}" type="presParOf" srcId="{61E4B32C-63F3-4513-8B15-9D08A803E294}" destId="{28B44B34-2A0E-4125-9BE6-DAA5DFA67FD7}" srcOrd="2" destOrd="0" presId="urn:microsoft.com/office/officeart/2018/2/layout/IconCircleList"/>
    <dgm:cxn modelId="{B3BCA986-E9FE-6746-A3A2-8BB619498758}" type="presParOf" srcId="{28B44B34-2A0E-4125-9BE6-DAA5DFA67FD7}" destId="{71E4151C-164C-4A55-8DF6-FA056F353AF5}" srcOrd="0" destOrd="0" presId="urn:microsoft.com/office/officeart/2018/2/layout/IconCircleList"/>
    <dgm:cxn modelId="{A851BA05-CBFA-7A43-940B-51AD5C805B3F}" type="presParOf" srcId="{28B44B34-2A0E-4125-9BE6-DAA5DFA67FD7}" destId="{DA2843ED-CAF6-4E84-8DA8-EB94193EEA5F}" srcOrd="1" destOrd="0" presId="urn:microsoft.com/office/officeart/2018/2/layout/IconCircleList"/>
    <dgm:cxn modelId="{BB207532-7921-E74E-82FF-11F12B116B54}" type="presParOf" srcId="{28B44B34-2A0E-4125-9BE6-DAA5DFA67FD7}" destId="{6251AF2F-F236-48B1-BDD3-E3571C71AE53}" srcOrd="2" destOrd="0" presId="urn:microsoft.com/office/officeart/2018/2/layout/IconCircleList"/>
    <dgm:cxn modelId="{DF655835-D9F6-8546-A57A-330CBBC2E3A4}" type="presParOf" srcId="{28B44B34-2A0E-4125-9BE6-DAA5DFA67FD7}" destId="{A6FEB57E-C645-49DA-9207-56DDA1D7396D}" srcOrd="3" destOrd="0" presId="urn:microsoft.com/office/officeart/2018/2/layout/IconCircleList"/>
    <dgm:cxn modelId="{547220A8-1D39-0545-9D85-00ACE2193447}" type="presParOf" srcId="{61E4B32C-63F3-4513-8B15-9D08A803E294}" destId="{2CD5AC10-53FE-47D9-8B81-0BB6CE415BFF}" srcOrd="3" destOrd="0" presId="urn:microsoft.com/office/officeart/2018/2/layout/IconCircleList"/>
    <dgm:cxn modelId="{4DEC7D23-0278-F846-B5ED-FAD6230CC32B}" type="presParOf" srcId="{61E4B32C-63F3-4513-8B15-9D08A803E294}" destId="{4516A3DA-F8FF-4C90-B9FC-8C99415AD3A8}" srcOrd="4" destOrd="0" presId="urn:microsoft.com/office/officeart/2018/2/layout/IconCircleList"/>
    <dgm:cxn modelId="{EEF9DD24-E69C-2D4F-9318-9FC0C002F738}" type="presParOf" srcId="{4516A3DA-F8FF-4C90-B9FC-8C99415AD3A8}" destId="{3CBD059F-FBC7-434D-BEAE-56B7B312F0AE}" srcOrd="0" destOrd="0" presId="urn:microsoft.com/office/officeart/2018/2/layout/IconCircleList"/>
    <dgm:cxn modelId="{897568F6-F7E3-3B47-9F71-91CF4D54B14C}" type="presParOf" srcId="{4516A3DA-F8FF-4C90-B9FC-8C99415AD3A8}" destId="{F0C19501-D377-42D2-AEB5-41C5271A0B53}" srcOrd="1" destOrd="0" presId="urn:microsoft.com/office/officeart/2018/2/layout/IconCircleList"/>
    <dgm:cxn modelId="{758B6DB1-A294-5B4F-A7B8-B4011575ADFF}" type="presParOf" srcId="{4516A3DA-F8FF-4C90-B9FC-8C99415AD3A8}" destId="{FAD48337-966B-4D1B-AEB6-C49CC6E4E229}" srcOrd="2" destOrd="0" presId="urn:microsoft.com/office/officeart/2018/2/layout/IconCircleList"/>
    <dgm:cxn modelId="{5E10B267-3179-594E-9C26-24657DFD7EA3}" type="presParOf" srcId="{4516A3DA-F8FF-4C90-B9FC-8C99415AD3A8}" destId="{6649BF13-C404-4D9B-B2AC-E59A9A3EEDB6}" srcOrd="3" destOrd="0" presId="urn:microsoft.com/office/officeart/2018/2/layout/IconCircleList"/>
    <dgm:cxn modelId="{F40C01AE-2D3E-BE42-BB67-8AF0B1D5E484}" type="presParOf" srcId="{61E4B32C-63F3-4513-8B15-9D08A803E294}" destId="{24D25857-3191-412D-B481-A223DDFCBE01}" srcOrd="5" destOrd="0" presId="urn:microsoft.com/office/officeart/2018/2/layout/IconCircleList"/>
    <dgm:cxn modelId="{D0203718-C919-DD44-91CA-2F0737A7A257}" type="presParOf" srcId="{61E4B32C-63F3-4513-8B15-9D08A803E294}" destId="{D72E689F-E7AB-49DE-A607-619C593FB3DE}" srcOrd="6" destOrd="0" presId="urn:microsoft.com/office/officeart/2018/2/layout/IconCircleList"/>
    <dgm:cxn modelId="{EC186467-782D-A041-8195-F7D13450E84C}" type="presParOf" srcId="{D72E689F-E7AB-49DE-A607-619C593FB3DE}" destId="{C6110D8F-806E-4B09-B435-BE73F07B843F}" srcOrd="0" destOrd="0" presId="urn:microsoft.com/office/officeart/2018/2/layout/IconCircleList"/>
    <dgm:cxn modelId="{51F21C81-E6AB-6E46-9D20-C63A9FFB7C76}" type="presParOf" srcId="{D72E689F-E7AB-49DE-A607-619C593FB3DE}" destId="{548D0716-EE11-4681-AA38-A57CBA4FA1D5}" srcOrd="1" destOrd="0" presId="urn:microsoft.com/office/officeart/2018/2/layout/IconCircleList"/>
    <dgm:cxn modelId="{17ED1C98-2BA2-DB4A-9577-E148D53CAEAE}" type="presParOf" srcId="{D72E689F-E7AB-49DE-A607-619C593FB3DE}" destId="{42B45297-3FB8-444E-B740-DB5CF1A1C65D}" srcOrd="2" destOrd="0" presId="urn:microsoft.com/office/officeart/2018/2/layout/IconCircleList"/>
    <dgm:cxn modelId="{0D25C694-9821-E545-BF5D-D572DC0D20FD}" type="presParOf" srcId="{D72E689F-E7AB-49DE-A607-619C593FB3DE}" destId="{A09B3C91-44E0-4098-B808-1456F0A335D6}"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1A181F-75DC-4E09-AB3E-4EE7821A105F}">
      <dsp:nvSpPr>
        <dsp:cNvPr id="0" name=""/>
        <dsp:cNvSpPr/>
      </dsp:nvSpPr>
      <dsp:spPr>
        <a:xfrm>
          <a:off x="212335" y="469890"/>
          <a:ext cx="1335915" cy="1335915"/>
        </a:xfrm>
        <a:prstGeom prst="ellipse">
          <a:avLst/>
        </a:prstGeom>
        <a:solidFill>
          <a:srgbClr val="FF9400"/>
        </a:solidFill>
        <a:ln>
          <a:noFill/>
        </a:ln>
        <a:effectLst/>
      </dsp:spPr>
      <dsp:style>
        <a:lnRef idx="0">
          <a:scrgbClr r="0" g="0" b="0"/>
        </a:lnRef>
        <a:fillRef idx="1">
          <a:scrgbClr r="0" g="0" b="0"/>
        </a:fillRef>
        <a:effectRef idx="0">
          <a:scrgbClr r="0" g="0" b="0"/>
        </a:effectRef>
        <a:fontRef idx="minor"/>
      </dsp:style>
    </dsp:sp>
    <dsp:sp modelId="{BF3384B0-1A78-488D-9291-09E3BC70121B}">
      <dsp:nvSpPr>
        <dsp:cNvPr id="0" name=""/>
        <dsp:cNvSpPr/>
      </dsp:nvSpPr>
      <dsp:spPr>
        <a:xfrm>
          <a:off x="492877" y="750432"/>
          <a:ext cx="774830" cy="77483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4A9124B-0DF4-4A5B-99F6-AE7369DE9A31}">
      <dsp:nvSpPr>
        <dsp:cNvPr id="0" name=""/>
        <dsp:cNvSpPr/>
      </dsp:nvSpPr>
      <dsp:spPr>
        <a:xfrm>
          <a:off x="1834517" y="469890"/>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244600">
            <a:lnSpc>
              <a:spcPct val="100000"/>
            </a:lnSpc>
            <a:spcBef>
              <a:spcPct val="0"/>
            </a:spcBef>
            <a:spcAft>
              <a:spcPct val="35000"/>
            </a:spcAft>
            <a:buNone/>
          </a:pPr>
          <a:r>
            <a:rPr lang="en-US" sz="2800" kern="1200"/>
            <a:t>High levels of UV &amp; X-Ray radiation</a:t>
          </a:r>
        </a:p>
      </dsp:txBody>
      <dsp:txXfrm>
        <a:off x="1834517" y="469890"/>
        <a:ext cx="3148942" cy="1335915"/>
      </dsp:txXfrm>
    </dsp:sp>
    <dsp:sp modelId="{71E4151C-164C-4A55-8DF6-FA056F353AF5}">
      <dsp:nvSpPr>
        <dsp:cNvPr id="0" name=""/>
        <dsp:cNvSpPr/>
      </dsp:nvSpPr>
      <dsp:spPr>
        <a:xfrm>
          <a:off x="5532139" y="469890"/>
          <a:ext cx="1335915" cy="1335915"/>
        </a:xfrm>
        <a:prstGeom prst="ellipse">
          <a:avLst/>
        </a:prstGeom>
        <a:solidFill>
          <a:srgbClr val="FF9400"/>
        </a:solidFill>
        <a:ln>
          <a:noFill/>
        </a:ln>
        <a:effectLst/>
      </dsp:spPr>
      <dsp:style>
        <a:lnRef idx="0">
          <a:scrgbClr r="0" g="0" b="0"/>
        </a:lnRef>
        <a:fillRef idx="1">
          <a:scrgbClr r="0" g="0" b="0"/>
        </a:fillRef>
        <a:effectRef idx="0">
          <a:scrgbClr r="0" g="0" b="0"/>
        </a:effectRef>
        <a:fontRef idx="minor"/>
      </dsp:style>
    </dsp:sp>
    <dsp:sp modelId="{DA2843ED-CAF6-4E84-8DA8-EB94193EEA5F}">
      <dsp:nvSpPr>
        <dsp:cNvPr id="0" name=""/>
        <dsp:cNvSpPr/>
      </dsp:nvSpPr>
      <dsp:spPr>
        <a:xfrm>
          <a:off x="5812681" y="750432"/>
          <a:ext cx="774830" cy="77483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6FEB57E-C645-49DA-9207-56DDA1D7396D}">
      <dsp:nvSpPr>
        <dsp:cNvPr id="0" name=""/>
        <dsp:cNvSpPr/>
      </dsp:nvSpPr>
      <dsp:spPr>
        <a:xfrm>
          <a:off x="7154322" y="469890"/>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244600">
            <a:lnSpc>
              <a:spcPct val="100000"/>
            </a:lnSpc>
            <a:spcBef>
              <a:spcPct val="0"/>
            </a:spcBef>
            <a:spcAft>
              <a:spcPct val="35000"/>
            </a:spcAft>
            <a:buNone/>
          </a:pPr>
          <a:r>
            <a:rPr lang="en-US" sz="2800" kern="1200"/>
            <a:t>Affects space weather – Satellites, GPS &amp; Power grids</a:t>
          </a:r>
        </a:p>
      </dsp:txBody>
      <dsp:txXfrm>
        <a:off x="7154322" y="469890"/>
        <a:ext cx="3148942" cy="1335915"/>
      </dsp:txXfrm>
    </dsp:sp>
    <dsp:sp modelId="{3CBD059F-FBC7-434D-BEAE-56B7B312F0AE}">
      <dsp:nvSpPr>
        <dsp:cNvPr id="0" name=""/>
        <dsp:cNvSpPr/>
      </dsp:nvSpPr>
      <dsp:spPr>
        <a:xfrm>
          <a:off x="212335" y="2545532"/>
          <a:ext cx="1335915" cy="1335915"/>
        </a:xfrm>
        <a:prstGeom prst="ellipse">
          <a:avLst/>
        </a:prstGeom>
        <a:solidFill>
          <a:srgbClr val="FF9400"/>
        </a:solidFill>
        <a:ln>
          <a:noFill/>
        </a:ln>
        <a:effectLst/>
      </dsp:spPr>
      <dsp:style>
        <a:lnRef idx="0">
          <a:scrgbClr r="0" g="0" b="0"/>
        </a:lnRef>
        <a:fillRef idx="1">
          <a:scrgbClr r="0" g="0" b="0"/>
        </a:fillRef>
        <a:effectRef idx="0">
          <a:scrgbClr r="0" g="0" b="0"/>
        </a:effectRef>
        <a:fontRef idx="minor"/>
      </dsp:style>
    </dsp:sp>
    <dsp:sp modelId="{F0C19501-D377-42D2-AEB5-41C5271A0B53}">
      <dsp:nvSpPr>
        <dsp:cNvPr id="0" name=""/>
        <dsp:cNvSpPr/>
      </dsp:nvSpPr>
      <dsp:spPr>
        <a:xfrm>
          <a:off x="492877" y="2826074"/>
          <a:ext cx="774830" cy="77483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649BF13-C404-4D9B-B2AC-E59A9A3EEDB6}">
      <dsp:nvSpPr>
        <dsp:cNvPr id="0" name=""/>
        <dsp:cNvSpPr/>
      </dsp:nvSpPr>
      <dsp:spPr>
        <a:xfrm>
          <a:off x="1834517" y="2545532"/>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244600">
            <a:lnSpc>
              <a:spcPct val="100000"/>
            </a:lnSpc>
            <a:spcBef>
              <a:spcPct val="0"/>
            </a:spcBef>
            <a:spcAft>
              <a:spcPct val="35000"/>
            </a:spcAft>
            <a:buNone/>
          </a:pPr>
          <a:r>
            <a:rPr lang="en-US" sz="2800" kern="1200"/>
            <a:t>Impact on climate on Earth</a:t>
          </a:r>
        </a:p>
      </dsp:txBody>
      <dsp:txXfrm>
        <a:off x="1834517" y="2545532"/>
        <a:ext cx="3148942" cy="1335915"/>
      </dsp:txXfrm>
    </dsp:sp>
    <dsp:sp modelId="{C6110D8F-806E-4B09-B435-BE73F07B843F}">
      <dsp:nvSpPr>
        <dsp:cNvPr id="0" name=""/>
        <dsp:cNvSpPr/>
      </dsp:nvSpPr>
      <dsp:spPr>
        <a:xfrm>
          <a:off x="5532139" y="2545532"/>
          <a:ext cx="1335915" cy="1335915"/>
        </a:xfrm>
        <a:prstGeom prst="ellipse">
          <a:avLst/>
        </a:prstGeom>
        <a:solidFill>
          <a:srgbClr val="FF9400"/>
        </a:solidFill>
        <a:ln>
          <a:noFill/>
        </a:ln>
        <a:effectLst/>
      </dsp:spPr>
      <dsp:style>
        <a:lnRef idx="0">
          <a:scrgbClr r="0" g="0" b="0"/>
        </a:lnRef>
        <a:fillRef idx="1">
          <a:scrgbClr r="0" g="0" b="0"/>
        </a:fillRef>
        <a:effectRef idx="0">
          <a:scrgbClr r="0" g="0" b="0"/>
        </a:effectRef>
        <a:fontRef idx="minor"/>
      </dsp:style>
    </dsp:sp>
    <dsp:sp modelId="{548D0716-EE11-4681-AA38-A57CBA4FA1D5}">
      <dsp:nvSpPr>
        <dsp:cNvPr id="0" name=""/>
        <dsp:cNvSpPr/>
      </dsp:nvSpPr>
      <dsp:spPr>
        <a:xfrm>
          <a:off x="5812681" y="2826074"/>
          <a:ext cx="774830" cy="774830"/>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09B3C91-44E0-4098-B808-1456F0A335D6}">
      <dsp:nvSpPr>
        <dsp:cNvPr id="0" name=""/>
        <dsp:cNvSpPr/>
      </dsp:nvSpPr>
      <dsp:spPr>
        <a:xfrm>
          <a:off x="7154322" y="2545532"/>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244600">
            <a:lnSpc>
              <a:spcPct val="100000"/>
            </a:lnSpc>
            <a:spcBef>
              <a:spcPct val="0"/>
            </a:spcBef>
            <a:spcAft>
              <a:spcPct val="35000"/>
            </a:spcAft>
            <a:buNone/>
          </a:pPr>
          <a:r>
            <a:rPr lang="en-US" sz="2800" kern="1200"/>
            <a:t>Exoplanet Detection</a:t>
          </a:r>
        </a:p>
      </dsp:txBody>
      <dsp:txXfrm>
        <a:off x="7154322" y="2545532"/>
        <a:ext cx="3148942" cy="1335915"/>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61D4FA8-8957-864B-B5A9-56A01F96F287}" type="datetimeFigureOut">
              <a:rPr lang="en-US" smtClean="0"/>
              <a:t>3/17/2023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C9393C4-4833-F243-9D7B-3DC5A9AAB534}" type="slidenum">
              <a:rPr lang="en-US" smtClean="0"/>
              <a:t>‹#›</a:t>
            </a:fld>
            <a:endParaRPr lang="en-US"/>
          </a:p>
        </p:txBody>
      </p:sp>
    </p:spTree>
    <p:extLst>
      <p:ext uri="{BB962C8B-B14F-4D97-AF65-F5344CB8AC3E}">
        <p14:creationId xmlns:p14="http://schemas.microsoft.com/office/powerpoint/2010/main" val="26888870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u="none" strike="noStrike">
                <a:solidFill>
                  <a:srgbClr val="374151"/>
                </a:solidFill>
                <a:effectLst/>
                <a:latin typeface="Söhne"/>
              </a:rPr>
              <a:t>Good afternoon, everyone. Thank you for joining me today to hear about my master's project on "Predicting Solar Cycles using Probabilistic Machine Learning". </a:t>
            </a:r>
            <a:endParaRPr lang="en-US"/>
          </a:p>
        </p:txBody>
      </p:sp>
      <p:sp>
        <p:nvSpPr>
          <p:cNvPr id="4" name="Slide Number Placeholder 3"/>
          <p:cNvSpPr>
            <a:spLocks noGrp="1"/>
          </p:cNvSpPr>
          <p:nvPr>
            <p:ph type="sldNum" sz="quarter" idx="5"/>
          </p:nvPr>
        </p:nvSpPr>
        <p:spPr/>
        <p:txBody>
          <a:bodyPr/>
          <a:lstStyle/>
          <a:p>
            <a:fld id="{DC9393C4-4833-F243-9D7B-3DC5A9AAB534}" type="slidenum">
              <a:rPr lang="en-US" smtClean="0"/>
              <a:t>1</a:t>
            </a:fld>
            <a:endParaRPr lang="en-US"/>
          </a:p>
        </p:txBody>
      </p:sp>
    </p:spTree>
    <p:extLst>
      <p:ext uri="{BB962C8B-B14F-4D97-AF65-F5344CB8AC3E}">
        <p14:creationId xmlns:p14="http://schemas.microsoft.com/office/powerpoint/2010/main" val="33281737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u="none" strike="noStrike">
                <a:solidFill>
                  <a:srgbClr val="374151"/>
                </a:solidFill>
                <a:effectLst/>
                <a:latin typeface="Söhne"/>
              </a:rPr>
              <a:t>So machine learning, which I'm sure you've all heard of, is when we use data to build models, and make predictions about future data.</a:t>
            </a:r>
          </a:p>
          <a:p>
            <a:endParaRPr lang="en-GB" b="0" i="0" u="none" strike="noStrike">
              <a:solidFill>
                <a:srgbClr val="374151"/>
              </a:solidFill>
              <a:effectLst/>
              <a:latin typeface="Söhne"/>
            </a:endParaRPr>
          </a:p>
          <a:p>
            <a:r>
              <a:rPr lang="en-GB" b="0" i="0" u="none" strike="noStrike" err="1">
                <a:solidFill>
                  <a:srgbClr val="374151"/>
                </a:solidFill>
                <a:effectLst/>
                <a:latin typeface="Söhne"/>
              </a:rPr>
              <a:t>Pr</a:t>
            </a:r>
            <a:r>
              <a:rPr lang="en-GB" b="0" i="0" u="none" strike="noStrike">
                <a:solidFill>
                  <a:srgbClr val="374151"/>
                </a:solidFill>
                <a:effectLst/>
                <a:latin typeface="Söhne"/>
              </a:rPr>
              <a:t> </a:t>
            </a:r>
            <a:r>
              <a:rPr lang="en-GB" b="0" i="0" u="none" strike="noStrike" err="1">
                <a:solidFill>
                  <a:srgbClr val="374151"/>
                </a:solidFill>
                <a:effectLst/>
                <a:latin typeface="Söhne"/>
              </a:rPr>
              <a:t>obabilistic</a:t>
            </a:r>
            <a:r>
              <a:rPr lang="en-GB" b="0" i="0" u="none" strike="noStrike">
                <a:solidFill>
                  <a:srgbClr val="374151"/>
                </a:solidFill>
                <a:effectLst/>
                <a:latin typeface="Söhne"/>
              </a:rPr>
              <a:t> machine learning is a subfield of machine learning that deals with uncertainty in data and models. Unlike traditional machine learning algorithms that output a point estimate, probabilistic machine learning algorithms provide a probability distribution over the output values. This distribution can be used to quantify the uncertainty in the predictions, which is much better than just getting a prediction in the form of a number. </a:t>
            </a:r>
          </a:p>
          <a:p>
            <a:endParaRPr lang="en-GB" b="0" i="0" u="none" strike="noStrike">
              <a:solidFill>
                <a:srgbClr val="374151"/>
              </a:solidFill>
              <a:effectLst/>
              <a:latin typeface="Söhne"/>
            </a:endParaRPr>
          </a:p>
          <a:p>
            <a:r>
              <a:rPr lang="en-GB" b="0" i="0" u="none" strike="noStrike">
                <a:solidFill>
                  <a:srgbClr val="374151"/>
                </a:solidFill>
                <a:effectLst/>
                <a:latin typeface="Söhne"/>
              </a:rPr>
              <a:t>To give a simple example of how this works, lets take a look at some preliminary tests I did. So, this paper here by Du and Du claims that there is a linear relationship between a solar cycle and its descending time (the time taken to come down from the solar maximum to the minimum).</a:t>
            </a:r>
          </a:p>
          <a:p>
            <a:endParaRPr lang="en-GB" b="0" i="0" u="none" strike="noStrike">
              <a:solidFill>
                <a:srgbClr val="374151"/>
              </a:solidFill>
              <a:effectLst/>
              <a:latin typeface="Söhne"/>
            </a:endParaRPr>
          </a:p>
          <a:p>
            <a:endParaRPr lang="en-US"/>
          </a:p>
        </p:txBody>
      </p:sp>
      <p:sp>
        <p:nvSpPr>
          <p:cNvPr id="4" name="Slide Number Placeholder 3"/>
          <p:cNvSpPr>
            <a:spLocks noGrp="1"/>
          </p:cNvSpPr>
          <p:nvPr>
            <p:ph type="sldNum" sz="quarter" idx="5"/>
          </p:nvPr>
        </p:nvSpPr>
        <p:spPr/>
        <p:txBody>
          <a:bodyPr/>
          <a:lstStyle/>
          <a:p>
            <a:fld id="{DC9393C4-4833-F243-9D7B-3DC5A9AAB534}" type="slidenum">
              <a:rPr lang="en-US" smtClean="0"/>
              <a:t>10</a:t>
            </a:fld>
            <a:endParaRPr lang="en-US"/>
          </a:p>
        </p:txBody>
      </p:sp>
    </p:spTree>
    <p:extLst>
      <p:ext uri="{BB962C8B-B14F-4D97-AF65-F5344CB8AC3E}">
        <p14:creationId xmlns:p14="http://schemas.microsoft.com/office/powerpoint/2010/main" val="35020626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u="none" strike="noStrike">
                <a:solidFill>
                  <a:srgbClr val="374151"/>
                </a:solidFill>
                <a:effectLst/>
                <a:latin typeface="Söhne"/>
              </a:rPr>
              <a:t>So machine learning, which I'm sure you've all heard of, is when we use data to build models, and make predictions about future data.</a:t>
            </a:r>
          </a:p>
          <a:p>
            <a:endParaRPr lang="en-GB" b="0" i="0" u="none" strike="noStrike">
              <a:solidFill>
                <a:srgbClr val="374151"/>
              </a:solidFill>
              <a:effectLst/>
              <a:latin typeface="Söhne"/>
            </a:endParaRPr>
          </a:p>
          <a:p>
            <a:r>
              <a:rPr lang="en-GB" b="0" i="0" u="none" strike="noStrike" err="1">
                <a:solidFill>
                  <a:srgbClr val="374151"/>
                </a:solidFill>
                <a:effectLst/>
                <a:latin typeface="Söhne"/>
              </a:rPr>
              <a:t>Pr</a:t>
            </a:r>
            <a:r>
              <a:rPr lang="en-GB" b="0" i="0" u="none" strike="noStrike">
                <a:solidFill>
                  <a:srgbClr val="374151"/>
                </a:solidFill>
                <a:effectLst/>
                <a:latin typeface="Söhne"/>
              </a:rPr>
              <a:t> </a:t>
            </a:r>
            <a:r>
              <a:rPr lang="en-GB" b="0" i="0" u="none" strike="noStrike" err="1">
                <a:solidFill>
                  <a:srgbClr val="374151"/>
                </a:solidFill>
                <a:effectLst/>
                <a:latin typeface="Söhne"/>
              </a:rPr>
              <a:t>obabilistic</a:t>
            </a:r>
            <a:r>
              <a:rPr lang="en-GB" b="0" i="0" u="none" strike="noStrike">
                <a:solidFill>
                  <a:srgbClr val="374151"/>
                </a:solidFill>
                <a:effectLst/>
                <a:latin typeface="Söhne"/>
              </a:rPr>
              <a:t> machine learning is a subfield of machine learning that deals with uncertainty in data and models. Unlike traditional machine learning algorithms that output a point estimate, probabilistic machine learning algorithms provide a probability distribution over the output values. This distribution can be used to quantify the uncertainty in the predictions, which is much better than just getting a prediction in the form of a number. </a:t>
            </a:r>
          </a:p>
          <a:p>
            <a:endParaRPr lang="en-GB" b="0" i="0" u="none" strike="noStrike">
              <a:solidFill>
                <a:srgbClr val="374151"/>
              </a:solidFill>
              <a:effectLst/>
              <a:latin typeface="Söhne"/>
            </a:endParaRPr>
          </a:p>
          <a:p>
            <a:r>
              <a:rPr lang="en-GB" b="0" i="0" u="none" strike="noStrike">
                <a:solidFill>
                  <a:srgbClr val="374151"/>
                </a:solidFill>
                <a:effectLst/>
                <a:latin typeface="Söhne"/>
              </a:rPr>
              <a:t>To give a simple example of how this works, lets take a look at some preliminary tests I did. So, this paper here by Du and Du claims that there is a linear relationship between a solar cycle and its descending time (the time taken to come down from the solar maximum to the minimum).</a:t>
            </a:r>
          </a:p>
          <a:p>
            <a:endParaRPr lang="en-GB" b="0" i="0" u="none" strike="noStrike">
              <a:solidFill>
                <a:srgbClr val="374151"/>
              </a:solidFill>
              <a:effectLst/>
              <a:latin typeface="Söhne"/>
            </a:endParaRPr>
          </a:p>
          <a:p>
            <a:endParaRPr lang="en-US"/>
          </a:p>
        </p:txBody>
      </p:sp>
      <p:sp>
        <p:nvSpPr>
          <p:cNvPr id="4" name="Slide Number Placeholder 3"/>
          <p:cNvSpPr>
            <a:spLocks noGrp="1"/>
          </p:cNvSpPr>
          <p:nvPr>
            <p:ph type="sldNum" sz="quarter" idx="5"/>
          </p:nvPr>
        </p:nvSpPr>
        <p:spPr/>
        <p:txBody>
          <a:bodyPr/>
          <a:lstStyle/>
          <a:p>
            <a:fld id="{DC9393C4-4833-F243-9D7B-3DC5A9AAB534}" type="slidenum">
              <a:rPr lang="en-US" smtClean="0"/>
              <a:t>11</a:t>
            </a:fld>
            <a:endParaRPr lang="en-US"/>
          </a:p>
        </p:txBody>
      </p:sp>
    </p:spTree>
    <p:extLst>
      <p:ext uri="{BB962C8B-B14F-4D97-AF65-F5344CB8AC3E}">
        <p14:creationId xmlns:p14="http://schemas.microsoft.com/office/powerpoint/2010/main" val="33752890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u="none" strike="noStrike">
                <a:solidFill>
                  <a:srgbClr val="000000"/>
                </a:solidFill>
                <a:effectLst/>
                <a:latin typeface="Söhne"/>
              </a:rPr>
              <a:t>Gaussian processes are one example of Probabilistic Machine learning, and they are powerful tool for making predictions and modelling complex systems.</a:t>
            </a:r>
          </a:p>
          <a:p>
            <a:pPr algn="l"/>
            <a:endParaRPr lang="en-GB" b="0" i="0" u="none" strike="noStrike">
              <a:solidFill>
                <a:srgbClr val="000000"/>
              </a:solidFill>
              <a:effectLst/>
              <a:latin typeface="Söhne"/>
            </a:endParaRPr>
          </a:p>
          <a:p>
            <a:pPr algn="l"/>
            <a:r>
              <a:rPr lang="en-GB" b="0" i="0" u="none" strike="noStrike">
                <a:solidFill>
                  <a:srgbClr val="000000"/>
                </a:solidFill>
                <a:effectLst/>
                <a:latin typeface="Söhne"/>
              </a:rPr>
              <a:t>At their core, Gaussian processes use probability distributions to model the behaviour of a system based on observed data.</a:t>
            </a:r>
          </a:p>
          <a:p>
            <a:pPr algn="l"/>
            <a:endParaRPr lang="en-GB" b="0" i="0" u="none" strike="noStrike">
              <a:solidFill>
                <a:srgbClr val="000000"/>
              </a:solidFill>
              <a:effectLst/>
              <a:latin typeface="Söhne"/>
            </a:endParaRPr>
          </a:p>
          <a:p>
            <a:pPr algn="l"/>
            <a:br>
              <a:rPr lang="en-GB"/>
            </a:br>
            <a:endParaRPr lang="en-US"/>
          </a:p>
        </p:txBody>
      </p:sp>
      <p:sp>
        <p:nvSpPr>
          <p:cNvPr id="4" name="Slide Number Placeholder 3"/>
          <p:cNvSpPr>
            <a:spLocks noGrp="1"/>
          </p:cNvSpPr>
          <p:nvPr>
            <p:ph type="sldNum" sz="quarter" idx="5"/>
          </p:nvPr>
        </p:nvSpPr>
        <p:spPr/>
        <p:txBody>
          <a:bodyPr/>
          <a:lstStyle/>
          <a:p>
            <a:fld id="{DC9393C4-4833-F243-9D7B-3DC5A9AAB534}" type="slidenum">
              <a:rPr lang="en-US" smtClean="0"/>
              <a:t>12</a:t>
            </a:fld>
            <a:endParaRPr lang="en-US"/>
          </a:p>
        </p:txBody>
      </p:sp>
    </p:spTree>
    <p:extLst>
      <p:ext uri="{BB962C8B-B14F-4D97-AF65-F5344CB8AC3E}">
        <p14:creationId xmlns:p14="http://schemas.microsoft.com/office/powerpoint/2010/main" val="32280018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u="none" strike="noStrike">
                <a:solidFill>
                  <a:srgbClr val="374151"/>
                </a:solidFill>
                <a:effectLst/>
                <a:latin typeface="Söhne"/>
              </a:rPr>
              <a:t>Think of it like this: imagine you have a set of points on a graph, and you want to find a curve that passes through all the points. The real curve should look like this. Not only do we want to model this data, but ideally we want to predict what comes next!</a:t>
            </a:r>
          </a:p>
          <a:p>
            <a:endParaRPr lang="en-GB" b="0" i="0" u="none" strike="noStrike">
              <a:solidFill>
                <a:srgbClr val="374151"/>
              </a:solidFill>
              <a:effectLst/>
              <a:latin typeface="Söhne"/>
            </a:endParaRPr>
          </a:p>
          <a:p>
            <a:r>
              <a:rPr lang="en-GB" b="0" i="0" u="none" strike="noStrike">
                <a:solidFill>
                  <a:srgbClr val="374151"/>
                </a:solidFill>
                <a:effectLst/>
                <a:latin typeface="Söhne"/>
              </a:rPr>
              <a:t>A GP would allow you to draw lots of different curves through the points, each curve being a possible function that could fit the data. </a:t>
            </a:r>
          </a:p>
          <a:p>
            <a:endParaRPr lang="en-GB" b="0" i="0" u="none" strike="noStrike">
              <a:solidFill>
                <a:srgbClr val="374151"/>
              </a:solidFill>
              <a:effectLst/>
              <a:latin typeface="Söhne"/>
            </a:endParaRPr>
          </a:p>
          <a:p>
            <a:r>
              <a:rPr lang="en-GB" b="0" i="0" u="none" strike="noStrike">
                <a:solidFill>
                  <a:srgbClr val="374151"/>
                </a:solidFill>
                <a:effectLst/>
                <a:latin typeface="Söhne"/>
              </a:rPr>
              <a:t>Each curve would have a probability distribution that describes how likely it is to be the "true" curve that generated the data.</a:t>
            </a:r>
            <a:endParaRPr lang="en-US"/>
          </a:p>
          <a:p>
            <a:endParaRPr lang="en-GB" b="0" i="0" u="none" strike="noStrike">
              <a:solidFill>
                <a:srgbClr val="374151"/>
              </a:solidFill>
              <a:effectLst/>
              <a:latin typeface="Söhne"/>
            </a:endParaRPr>
          </a:p>
        </p:txBody>
      </p:sp>
      <p:sp>
        <p:nvSpPr>
          <p:cNvPr id="4" name="Slide Number Placeholder 3"/>
          <p:cNvSpPr>
            <a:spLocks noGrp="1"/>
          </p:cNvSpPr>
          <p:nvPr>
            <p:ph type="sldNum" sz="quarter" idx="5"/>
          </p:nvPr>
        </p:nvSpPr>
        <p:spPr/>
        <p:txBody>
          <a:bodyPr/>
          <a:lstStyle/>
          <a:p>
            <a:fld id="{DC9393C4-4833-F243-9D7B-3DC5A9AAB534}" type="slidenum">
              <a:rPr lang="en-US" smtClean="0"/>
              <a:t>13</a:t>
            </a:fld>
            <a:endParaRPr lang="en-US"/>
          </a:p>
        </p:txBody>
      </p:sp>
    </p:spTree>
    <p:extLst>
      <p:ext uri="{BB962C8B-B14F-4D97-AF65-F5344CB8AC3E}">
        <p14:creationId xmlns:p14="http://schemas.microsoft.com/office/powerpoint/2010/main" val="39321254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u="none" strike="noStrike">
                <a:solidFill>
                  <a:srgbClr val="374151"/>
                </a:solidFill>
                <a:effectLst/>
                <a:latin typeface="Söhne"/>
              </a:rPr>
              <a:t>I’ve tried to illustrate that with this GIF. </a:t>
            </a:r>
          </a:p>
          <a:p>
            <a:endParaRPr lang="en-GB" b="0" i="0" u="none" strike="noStrike">
              <a:solidFill>
                <a:srgbClr val="374151"/>
              </a:solidFill>
              <a:effectLst/>
              <a:latin typeface="Söhne"/>
            </a:endParaRPr>
          </a:p>
          <a:p>
            <a:r>
              <a:rPr lang="en-GB" b="0" i="0" u="none" strike="noStrike">
                <a:solidFill>
                  <a:srgbClr val="374151"/>
                </a:solidFill>
                <a:effectLst/>
                <a:latin typeface="Söhne"/>
              </a:rPr>
              <a:t>Initially, the GP only has one datapoint, and so the function could be anything, but it’s not sure so it quickly tends to it’s mean, which in this case is 0.</a:t>
            </a:r>
          </a:p>
          <a:p>
            <a:endParaRPr lang="en-GB" b="0" i="0" u="none" strike="noStrike">
              <a:solidFill>
                <a:srgbClr val="374151"/>
              </a:solidFill>
              <a:effectLst/>
              <a:latin typeface="Söhne"/>
            </a:endParaRPr>
          </a:p>
          <a:p>
            <a:r>
              <a:rPr lang="en-GB" b="0" i="0" u="none" strike="noStrike">
                <a:solidFill>
                  <a:srgbClr val="374151"/>
                </a:solidFill>
                <a:effectLst/>
                <a:latin typeface="Söhne"/>
              </a:rPr>
              <a:t>With each additional datapoint we add a constraint to the GP, and the modelling becomes more and more accurate, and we see that the uncertainties around the points get very small.</a:t>
            </a:r>
          </a:p>
          <a:p>
            <a:endParaRPr lang="en-GB" b="0" i="0" u="none" strike="noStrike">
              <a:solidFill>
                <a:srgbClr val="374151"/>
              </a:solidFill>
              <a:effectLst/>
              <a:latin typeface="Söhne"/>
            </a:endParaRPr>
          </a:p>
          <a:p>
            <a:endParaRPr lang="en-US"/>
          </a:p>
        </p:txBody>
      </p:sp>
      <p:sp>
        <p:nvSpPr>
          <p:cNvPr id="4" name="Slide Number Placeholder 3"/>
          <p:cNvSpPr>
            <a:spLocks noGrp="1"/>
          </p:cNvSpPr>
          <p:nvPr>
            <p:ph type="sldNum" sz="quarter" idx="5"/>
          </p:nvPr>
        </p:nvSpPr>
        <p:spPr/>
        <p:txBody>
          <a:bodyPr/>
          <a:lstStyle/>
          <a:p>
            <a:fld id="{DC9393C4-4833-F243-9D7B-3DC5A9AAB534}" type="slidenum">
              <a:rPr lang="en-US" smtClean="0"/>
              <a:t>14</a:t>
            </a:fld>
            <a:endParaRPr lang="en-US"/>
          </a:p>
        </p:txBody>
      </p:sp>
    </p:spTree>
    <p:extLst>
      <p:ext uri="{BB962C8B-B14F-4D97-AF65-F5344CB8AC3E}">
        <p14:creationId xmlns:p14="http://schemas.microsoft.com/office/powerpoint/2010/main" val="18589351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At the end of the training, we have a perfect model of our data, but the interesting thing is that the uncertainty quickly gets very big as we move away from our final datapoint, and we are just left with our mean of zero once again.</a:t>
            </a:r>
          </a:p>
          <a:p>
            <a:endParaRPr lang="en-US"/>
          </a:p>
          <a:p>
            <a:r>
              <a:rPr lang="en-US"/>
              <a:t>Which isn’t ideal if we want to use them for predicting solar cycles.</a:t>
            </a:r>
          </a:p>
        </p:txBody>
      </p:sp>
      <p:sp>
        <p:nvSpPr>
          <p:cNvPr id="4" name="Slide Number Placeholder 3"/>
          <p:cNvSpPr>
            <a:spLocks noGrp="1"/>
          </p:cNvSpPr>
          <p:nvPr>
            <p:ph type="sldNum" sz="quarter" idx="5"/>
          </p:nvPr>
        </p:nvSpPr>
        <p:spPr/>
        <p:txBody>
          <a:bodyPr/>
          <a:lstStyle/>
          <a:p>
            <a:fld id="{DC9393C4-4833-F243-9D7B-3DC5A9AAB534}" type="slidenum">
              <a:rPr lang="en-US" smtClean="0"/>
              <a:t>15</a:t>
            </a:fld>
            <a:endParaRPr lang="en-US"/>
          </a:p>
        </p:txBody>
      </p:sp>
    </p:spTree>
    <p:extLst>
      <p:ext uri="{BB962C8B-B14F-4D97-AF65-F5344CB8AC3E}">
        <p14:creationId xmlns:p14="http://schemas.microsoft.com/office/powerpoint/2010/main" val="1330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GB" b="0" i="0" u="none" strike="noStrike">
              <a:solidFill>
                <a:srgbClr val="000000"/>
              </a:solidFill>
              <a:effectLst/>
              <a:latin typeface="Söhne"/>
            </a:endParaRPr>
          </a:p>
        </p:txBody>
      </p:sp>
      <p:sp>
        <p:nvSpPr>
          <p:cNvPr id="4" name="Slide Number Placeholder 3"/>
          <p:cNvSpPr>
            <a:spLocks noGrp="1"/>
          </p:cNvSpPr>
          <p:nvPr>
            <p:ph type="sldNum" sz="quarter" idx="5"/>
          </p:nvPr>
        </p:nvSpPr>
        <p:spPr/>
        <p:txBody>
          <a:bodyPr/>
          <a:lstStyle/>
          <a:p>
            <a:fld id="{DC9393C4-4833-F243-9D7B-3DC5A9AAB534}" type="slidenum">
              <a:rPr lang="en-US" smtClean="0"/>
              <a:t>16</a:t>
            </a:fld>
            <a:endParaRPr lang="en-US"/>
          </a:p>
        </p:txBody>
      </p:sp>
    </p:spTree>
    <p:extLst>
      <p:ext uri="{BB962C8B-B14F-4D97-AF65-F5344CB8AC3E}">
        <p14:creationId xmlns:p14="http://schemas.microsoft.com/office/powerpoint/2010/main" val="11127866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a:t>Apart from there being loads of data points, its also extremely noisy, so to make running the GP a bit easier I decided to smooth the data using something called a </a:t>
            </a:r>
            <a:r>
              <a:rPr lang="en-US" err="1"/>
              <a:t>Savitzky-Golay</a:t>
            </a:r>
            <a:r>
              <a:rPr lang="en-US"/>
              <a:t> filter.</a:t>
            </a:r>
          </a:p>
          <a:p>
            <a:pPr algn="l"/>
            <a:endParaRPr lang="en-US"/>
          </a:p>
          <a:p>
            <a:pPr algn="l"/>
            <a:r>
              <a:rPr lang="en-US"/>
              <a:t>Don’t worry about what it is or how it works, python pretty much takes care of it all for you.</a:t>
            </a:r>
          </a:p>
          <a:p>
            <a:pPr algn="l"/>
            <a:endParaRPr lang="en-US"/>
          </a:p>
        </p:txBody>
      </p:sp>
      <p:sp>
        <p:nvSpPr>
          <p:cNvPr id="4" name="Slide Number Placeholder 3"/>
          <p:cNvSpPr>
            <a:spLocks noGrp="1"/>
          </p:cNvSpPr>
          <p:nvPr>
            <p:ph type="sldNum" sz="quarter" idx="5"/>
          </p:nvPr>
        </p:nvSpPr>
        <p:spPr/>
        <p:txBody>
          <a:bodyPr/>
          <a:lstStyle/>
          <a:p>
            <a:fld id="{DC9393C4-4833-F243-9D7B-3DC5A9AAB534}" type="slidenum">
              <a:rPr lang="en-US" smtClean="0"/>
              <a:t>17</a:t>
            </a:fld>
            <a:endParaRPr lang="en-US"/>
          </a:p>
        </p:txBody>
      </p:sp>
    </p:spTree>
    <p:extLst>
      <p:ext uri="{BB962C8B-B14F-4D97-AF65-F5344CB8AC3E}">
        <p14:creationId xmlns:p14="http://schemas.microsoft.com/office/powerpoint/2010/main" val="42538725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a:t>So that’s our nice smoothed data, but it’s still got over 70 thousand points, and one crucial drawback of using GPs is that the computation time scales as n cubes with the number of data points.</a:t>
            </a:r>
          </a:p>
          <a:p>
            <a:pPr algn="l"/>
            <a:endParaRPr lang="en-US"/>
          </a:p>
          <a:p>
            <a:pPr algn="l"/>
            <a:r>
              <a:rPr lang="en-US"/>
              <a:t>So lets just choose a sample of them to train the model with. That’s better.</a:t>
            </a:r>
          </a:p>
          <a:p>
            <a:pPr algn="l"/>
            <a:endParaRPr lang="en-US"/>
          </a:p>
          <a:p>
            <a:pPr algn="l"/>
            <a:r>
              <a:rPr lang="en-US"/>
              <a:t>And when we run it through the GP we get our predictions, hey presto!</a:t>
            </a:r>
          </a:p>
        </p:txBody>
      </p:sp>
      <p:sp>
        <p:nvSpPr>
          <p:cNvPr id="4" name="Slide Number Placeholder 3"/>
          <p:cNvSpPr>
            <a:spLocks noGrp="1"/>
          </p:cNvSpPr>
          <p:nvPr>
            <p:ph type="sldNum" sz="quarter" idx="5"/>
          </p:nvPr>
        </p:nvSpPr>
        <p:spPr/>
        <p:txBody>
          <a:bodyPr/>
          <a:lstStyle/>
          <a:p>
            <a:fld id="{DC9393C4-4833-F243-9D7B-3DC5A9AAB534}" type="slidenum">
              <a:rPr lang="en-US" smtClean="0"/>
              <a:t>18</a:t>
            </a:fld>
            <a:endParaRPr lang="en-US"/>
          </a:p>
        </p:txBody>
      </p:sp>
    </p:spTree>
    <p:extLst>
      <p:ext uri="{BB962C8B-B14F-4D97-AF65-F5344CB8AC3E}">
        <p14:creationId xmlns:p14="http://schemas.microsoft.com/office/powerpoint/2010/main" val="26839166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a:t>Hey presto, we’ve done it! Like the example before, you can’t see the GP model where it has the training data because it models it pretty much perfectly.</a:t>
            </a:r>
          </a:p>
          <a:p>
            <a:pPr algn="l"/>
            <a:endParaRPr lang="en-US"/>
          </a:p>
          <a:p>
            <a:pPr algn="l"/>
            <a:r>
              <a:rPr lang="en-US"/>
              <a:t>But I left it to predict the last two and a bit cycles, and we can see it doesn’t do a half bad job at it.</a:t>
            </a:r>
          </a:p>
        </p:txBody>
      </p:sp>
      <p:sp>
        <p:nvSpPr>
          <p:cNvPr id="4" name="Slide Number Placeholder 3"/>
          <p:cNvSpPr>
            <a:spLocks noGrp="1"/>
          </p:cNvSpPr>
          <p:nvPr>
            <p:ph type="sldNum" sz="quarter" idx="5"/>
          </p:nvPr>
        </p:nvSpPr>
        <p:spPr/>
        <p:txBody>
          <a:bodyPr/>
          <a:lstStyle/>
          <a:p>
            <a:fld id="{DC9393C4-4833-F243-9D7B-3DC5A9AAB534}" type="slidenum">
              <a:rPr lang="en-US" smtClean="0"/>
              <a:t>19</a:t>
            </a:fld>
            <a:endParaRPr lang="en-US"/>
          </a:p>
        </p:txBody>
      </p:sp>
    </p:spTree>
    <p:extLst>
      <p:ext uri="{BB962C8B-B14F-4D97-AF65-F5344CB8AC3E}">
        <p14:creationId xmlns:p14="http://schemas.microsoft.com/office/powerpoint/2010/main" val="6460411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u="none" strike="noStrike">
                <a:solidFill>
                  <a:srgbClr val="374151"/>
                </a:solidFill>
                <a:effectLst/>
                <a:latin typeface="Söhne"/>
              </a:rPr>
              <a:t>In this presentation, I will begin by explaining what solar cycles actually are, the factors that cause them, and the importance of studying them. </a:t>
            </a:r>
          </a:p>
          <a:p>
            <a:endParaRPr lang="en-GB" b="0" i="0" u="none" strike="noStrike">
              <a:solidFill>
                <a:srgbClr val="374151"/>
              </a:solidFill>
              <a:effectLst/>
              <a:latin typeface="Söhne"/>
            </a:endParaRPr>
          </a:p>
          <a:p>
            <a:r>
              <a:rPr lang="en-GB" b="0" i="0" u="none" strike="noStrike">
                <a:solidFill>
                  <a:srgbClr val="374151"/>
                </a:solidFill>
                <a:effectLst/>
                <a:latin typeface="Söhne"/>
              </a:rPr>
              <a:t>From here we will move on to briefly discuss some of the existing research on the topic, before diving into what I have been up to for the last semester and a half. </a:t>
            </a:r>
          </a:p>
          <a:p>
            <a:endParaRPr lang="en-GB" b="0" i="0" u="none" strike="noStrike">
              <a:solidFill>
                <a:srgbClr val="374151"/>
              </a:solidFill>
              <a:effectLst/>
              <a:latin typeface="Söhne"/>
            </a:endParaRPr>
          </a:p>
          <a:p>
            <a:r>
              <a:rPr lang="en-GB" b="0" i="0" u="none" strike="noStrike">
                <a:solidFill>
                  <a:srgbClr val="374151"/>
                </a:solidFill>
                <a:effectLst/>
                <a:latin typeface="Söhne"/>
              </a:rPr>
              <a:t>Namely, I would like to introduce you all to some of the techniques I have been deploying to predict solar cycles, with a focus on a promising technique known as  “Gaussian Processes”. </a:t>
            </a:r>
            <a:endParaRPr lang="en-US"/>
          </a:p>
        </p:txBody>
      </p:sp>
      <p:sp>
        <p:nvSpPr>
          <p:cNvPr id="4" name="Slide Number Placeholder 3"/>
          <p:cNvSpPr>
            <a:spLocks noGrp="1"/>
          </p:cNvSpPr>
          <p:nvPr>
            <p:ph type="sldNum" sz="quarter" idx="5"/>
          </p:nvPr>
        </p:nvSpPr>
        <p:spPr/>
        <p:txBody>
          <a:bodyPr/>
          <a:lstStyle/>
          <a:p>
            <a:fld id="{DC9393C4-4833-F243-9D7B-3DC5A9AAB534}" type="slidenum">
              <a:rPr lang="en-US" smtClean="0"/>
              <a:t>2</a:t>
            </a:fld>
            <a:endParaRPr lang="en-US"/>
          </a:p>
        </p:txBody>
      </p:sp>
    </p:spTree>
    <p:extLst>
      <p:ext uri="{BB962C8B-B14F-4D97-AF65-F5344CB8AC3E}">
        <p14:creationId xmlns:p14="http://schemas.microsoft.com/office/powerpoint/2010/main" val="28724088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a:t>Hey presto, we’ve done it! Like the example before, you can’t see the GP model where it has the training data because it models it pretty much perfectly.</a:t>
            </a:r>
          </a:p>
          <a:p>
            <a:pPr algn="l"/>
            <a:endParaRPr lang="en-US"/>
          </a:p>
          <a:p>
            <a:pPr algn="l"/>
            <a:r>
              <a:rPr lang="en-US"/>
              <a:t>But I left it to predict the last two and a bit cycles, and we can see it doesn’t do a half bad job at it.</a:t>
            </a:r>
          </a:p>
        </p:txBody>
      </p:sp>
      <p:sp>
        <p:nvSpPr>
          <p:cNvPr id="4" name="Slide Number Placeholder 3"/>
          <p:cNvSpPr>
            <a:spLocks noGrp="1"/>
          </p:cNvSpPr>
          <p:nvPr>
            <p:ph type="sldNum" sz="quarter" idx="5"/>
          </p:nvPr>
        </p:nvSpPr>
        <p:spPr/>
        <p:txBody>
          <a:bodyPr/>
          <a:lstStyle/>
          <a:p>
            <a:fld id="{DC9393C4-4833-F243-9D7B-3DC5A9AAB534}" type="slidenum">
              <a:rPr lang="en-US" smtClean="0"/>
              <a:t>20</a:t>
            </a:fld>
            <a:endParaRPr lang="en-US"/>
          </a:p>
        </p:txBody>
      </p:sp>
    </p:spTree>
    <p:extLst>
      <p:ext uri="{BB962C8B-B14F-4D97-AF65-F5344CB8AC3E}">
        <p14:creationId xmlns:p14="http://schemas.microsoft.com/office/powerpoint/2010/main" val="36082123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a:t>And just finally I’d like to talk about what I’m currently working on, and what I’m planning on doing for the rest of this project.</a:t>
            </a:r>
          </a:p>
        </p:txBody>
      </p:sp>
      <p:sp>
        <p:nvSpPr>
          <p:cNvPr id="4" name="Slide Number Placeholder 3"/>
          <p:cNvSpPr>
            <a:spLocks noGrp="1"/>
          </p:cNvSpPr>
          <p:nvPr>
            <p:ph type="sldNum" sz="quarter" idx="5"/>
          </p:nvPr>
        </p:nvSpPr>
        <p:spPr/>
        <p:txBody>
          <a:bodyPr/>
          <a:lstStyle/>
          <a:p>
            <a:fld id="{DC9393C4-4833-F243-9D7B-3DC5A9AAB534}" type="slidenum">
              <a:rPr lang="en-US" smtClean="0"/>
              <a:t>21</a:t>
            </a:fld>
            <a:endParaRPr lang="en-US"/>
          </a:p>
        </p:txBody>
      </p:sp>
    </p:spTree>
    <p:extLst>
      <p:ext uri="{BB962C8B-B14F-4D97-AF65-F5344CB8AC3E}">
        <p14:creationId xmlns:p14="http://schemas.microsoft.com/office/powerpoint/2010/main" val="35638456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u="none" strike="noStrike">
                <a:solidFill>
                  <a:srgbClr val="374151"/>
                </a:solidFill>
                <a:effectLst/>
                <a:latin typeface="Söhne"/>
              </a:rPr>
              <a:t>So lets start by explaining what solar cycles actually are. The sun is composed of plasma; a complex soup of electrons and ions that are in constant motion due to convection within the Sun. </a:t>
            </a:r>
          </a:p>
          <a:p>
            <a:pPr algn="l"/>
            <a:endParaRPr lang="en-GB" b="0" i="0" u="none" strike="noStrike">
              <a:solidFill>
                <a:srgbClr val="374151"/>
              </a:solidFill>
              <a:effectLst/>
              <a:latin typeface="Söhne"/>
            </a:endParaRPr>
          </a:p>
          <a:p>
            <a:pPr algn="l"/>
            <a:r>
              <a:rPr lang="en-GB" b="0" i="0" u="none" strike="noStrike">
                <a:solidFill>
                  <a:srgbClr val="374151"/>
                </a:solidFill>
                <a:effectLst/>
                <a:latin typeface="Söhne"/>
              </a:rPr>
              <a:t>As we all know, a moving charge (such as these ions) generates a magnetic field. In the case of the Sun, the movement of all these charged particles generates a magnetic field and we call this mechanism the dynamo process.</a:t>
            </a:r>
          </a:p>
          <a:p>
            <a:pPr algn="l"/>
            <a:endParaRPr lang="en-GB" b="0" i="0" u="none" strike="noStrike">
              <a:solidFill>
                <a:srgbClr val="374151"/>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u="none" strike="noStrike">
                <a:solidFill>
                  <a:srgbClr val="374151"/>
                </a:solidFill>
                <a:effectLst/>
                <a:latin typeface="Söhne"/>
              </a:rPr>
              <a:t>This diagram here does a really good job of showing how these swirling convection currents create the Sun's overall magnetic field. </a:t>
            </a:r>
          </a:p>
          <a:p>
            <a:pPr algn="l"/>
            <a:endParaRPr lang="en-GB" b="0" i="0" u="none" strike="noStrike">
              <a:solidFill>
                <a:srgbClr val="374151"/>
              </a:solidFill>
              <a:effectLst/>
              <a:latin typeface="Söhne"/>
            </a:endParaRPr>
          </a:p>
          <a:p>
            <a:pPr algn="l"/>
            <a:r>
              <a:rPr lang="en-GB" b="0" i="0" u="none" strike="noStrike">
                <a:solidFill>
                  <a:srgbClr val="374151"/>
                </a:solidFill>
                <a:effectLst/>
                <a:latin typeface="Söhne"/>
              </a:rPr>
              <a:t>That is an oversimplification of what really goes on inside the Sun</a:t>
            </a:r>
          </a:p>
          <a:p>
            <a:pPr algn="l"/>
            <a:endParaRPr lang="en-GB" b="0" i="0" u="none" strike="noStrike">
              <a:solidFill>
                <a:srgbClr val="374151"/>
              </a:solidFill>
              <a:effectLst/>
              <a:latin typeface="Söhne"/>
            </a:endParaRPr>
          </a:p>
          <a:p>
            <a:pPr algn="l"/>
            <a:r>
              <a:rPr lang="en-GB" b="0" i="0" u="none" strike="noStrike">
                <a:solidFill>
                  <a:srgbClr val="374151"/>
                </a:solidFill>
                <a:effectLst/>
                <a:latin typeface="Söhne"/>
              </a:rPr>
              <a:t>What the diagram fails to show us is that in reality the Sun's magnetic field is not static. Due to the convective motion in the outer layers of the Sun, the magnetic field lines become stretched and twisted, leading to a complexity that fluctuates between periods of weak and strong magnetic activity. This phenomenon is known as the Solar Cycle and occurs approximately every 11 years.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u="none" strike="noStrike">
              <a:solidFill>
                <a:srgbClr val="374151"/>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u="none" strike="noStrike">
                <a:solidFill>
                  <a:srgbClr val="374151"/>
                </a:solidFill>
                <a:effectLst/>
                <a:latin typeface="Söhne"/>
              </a:rPr>
              <a:t>It is important to note that the dynamo process and the Sun's magnetic field are still an ongoing area of research and understanding them requires a deep understanding of plasma physics, magnetohydrodynamics, and other complex physics concepts. Nevertheless, the mystery of the Sun's magnetic field makes this a very exciting topic of research</a:t>
            </a:r>
          </a:p>
        </p:txBody>
      </p:sp>
      <p:sp>
        <p:nvSpPr>
          <p:cNvPr id="4" name="Slide Number Placeholder 3"/>
          <p:cNvSpPr>
            <a:spLocks noGrp="1"/>
          </p:cNvSpPr>
          <p:nvPr>
            <p:ph type="sldNum" sz="quarter" idx="5"/>
          </p:nvPr>
        </p:nvSpPr>
        <p:spPr/>
        <p:txBody>
          <a:bodyPr/>
          <a:lstStyle/>
          <a:p>
            <a:fld id="{DC9393C4-4833-F243-9D7B-3DC5A9AAB534}" type="slidenum">
              <a:rPr lang="en-US" smtClean="0"/>
              <a:t>3</a:t>
            </a:fld>
            <a:endParaRPr lang="en-US"/>
          </a:p>
        </p:txBody>
      </p:sp>
    </p:spTree>
    <p:extLst>
      <p:ext uri="{BB962C8B-B14F-4D97-AF65-F5344CB8AC3E}">
        <p14:creationId xmlns:p14="http://schemas.microsoft.com/office/powerpoint/2010/main" val="25003866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u="none" strike="noStrike">
                <a:solidFill>
                  <a:srgbClr val="374151"/>
                </a:solidFill>
                <a:effectLst/>
                <a:latin typeface="Söhne"/>
              </a:rPr>
              <a:t>The way we measure the strength of these solar cycles, whether the activity is high or low, is by counting the number of sunspots which are visible on the solar surface. More sunspots = higher solar activity. </a:t>
            </a:r>
          </a:p>
          <a:p>
            <a:pPr algn="l"/>
            <a:endParaRPr lang="en-GB" b="0" i="0" u="none" strike="noStrike">
              <a:solidFill>
                <a:srgbClr val="374151"/>
              </a:solidFill>
              <a:effectLst/>
              <a:latin typeface="Söhne"/>
            </a:endParaRPr>
          </a:p>
          <a:p>
            <a:pPr algn="l"/>
            <a:r>
              <a:rPr lang="en-GB" b="0" i="0" u="none" strike="noStrike">
                <a:solidFill>
                  <a:srgbClr val="374151"/>
                </a:solidFill>
                <a:effectLst/>
                <a:latin typeface="Söhne"/>
              </a:rPr>
              <a:t>So when we try to predict what the solar activity will be, all we’re saying is we want to know how many sunspots there will be and when they will be there. </a:t>
            </a:r>
          </a:p>
          <a:p>
            <a:endParaRPr lang="en-US"/>
          </a:p>
          <a:p>
            <a:r>
              <a:rPr lang="en-US"/>
              <a:t>And that looks something like this. So this is the raw data that I have been using in my project. </a:t>
            </a:r>
          </a:p>
          <a:p>
            <a:endParaRPr lang="en-US"/>
          </a:p>
          <a:p>
            <a:r>
              <a:rPr lang="en-US"/>
              <a:t>Hopefully, you can all see the roughly 11-year periodicity of the cycles which I have mentioned. </a:t>
            </a:r>
          </a:p>
          <a:p>
            <a:endParaRPr lang="en-US"/>
          </a:p>
          <a:p>
            <a:r>
              <a:rPr lang="en-US"/>
              <a:t>We will be returning to this dataset in one form or another later on, but for the moment I would like to </a:t>
            </a:r>
            <a:r>
              <a:rPr lang="en-US" err="1"/>
              <a:t>emphasise</a:t>
            </a:r>
            <a:r>
              <a:rPr lang="en-US"/>
              <a:t> that each of these cycles has a different shape. To give you an example of what I mean, have a look at the amplitude for each of those cycles. They are all different, and they don’t really seem to have a pattern to them. Thus far it has proven very difficult to predict those shapes, which is what this project is all about.</a:t>
            </a:r>
          </a:p>
        </p:txBody>
      </p:sp>
      <p:sp>
        <p:nvSpPr>
          <p:cNvPr id="4" name="Slide Number Placeholder 3"/>
          <p:cNvSpPr>
            <a:spLocks noGrp="1"/>
          </p:cNvSpPr>
          <p:nvPr>
            <p:ph type="sldNum" sz="quarter" idx="5"/>
          </p:nvPr>
        </p:nvSpPr>
        <p:spPr/>
        <p:txBody>
          <a:bodyPr/>
          <a:lstStyle/>
          <a:p>
            <a:fld id="{DC9393C4-4833-F243-9D7B-3DC5A9AAB534}" type="slidenum">
              <a:rPr lang="en-US" smtClean="0"/>
              <a:t>4</a:t>
            </a:fld>
            <a:endParaRPr lang="en-US"/>
          </a:p>
        </p:txBody>
      </p:sp>
    </p:spTree>
    <p:extLst>
      <p:ext uri="{BB962C8B-B14F-4D97-AF65-F5344CB8AC3E}">
        <p14:creationId xmlns:p14="http://schemas.microsoft.com/office/powerpoint/2010/main" val="12893921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u="none" strike="noStrike">
                <a:solidFill>
                  <a:srgbClr val="374151"/>
                </a:solidFill>
                <a:effectLst/>
                <a:latin typeface="Söhne"/>
              </a:rPr>
              <a:t>The way we measure the strength of these solar cycles, whether the activity is high or low, is by counting the number of sunspots which are visible on the solar surface. More sunspots = higher solar activity. </a:t>
            </a:r>
          </a:p>
          <a:p>
            <a:pPr algn="l"/>
            <a:endParaRPr lang="en-GB" b="0" i="0" u="none" strike="noStrike">
              <a:solidFill>
                <a:srgbClr val="374151"/>
              </a:solidFill>
              <a:effectLst/>
              <a:latin typeface="Söhne"/>
            </a:endParaRPr>
          </a:p>
          <a:p>
            <a:pPr algn="l"/>
            <a:r>
              <a:rPr lang="en-GB" b="0" i="0" u="none" strike="noStrike">
                <a:solidFill>
                  <a:srgbClr val="374151"/>
                </a:solidFill>
                <a:effectLst/>
                <a:latin typeface="Söhne"/>
              </a:rPr>
              <a:t>So when we try to predict what the solar activity will be, all we’re saying is we want to know how many sunspots there will be and when they will be there. </a:t>
            </a:r>
          </a:p>
          <a:p>
            <a:endParaRPr lang="en-US"/>
          </a:p>
          <a:p>
            <a:r>
              <a:rPr lang="en-US"/>
              <a:t>And that looks something like this. So this is the raw data that I have been using in my project. </a:t>
            </a:r>
          </a:p>
          <a:p>
            <a:endParaRPr lang="en-US"/>
          </a:p>
          <a:p>
            <a:r>
              <a:rPr lang="en-US"/>
              <a:t>Hopefully, you can all see the roughly 11-year periodicity of the cycles which I have mentioned. </a:t>
            </a:r>
          </a:p>
          <a:p>
            <a:endParaRPr lang="en-US"/>
          </a:p>
          <a:p>
            <a:r>
              <a:rPr lang="en-US"/>
              <a:t>We will be returning to this dataset in one form or another later on, but for the moment I would like to </a:t>
            </a:r>
            <a:r>
              <a:rPr lang="en-US" err="1"/>
              <a:t>emphasise</a:t>
            </a:r>
            <a:r>
              <a:rPr lang="en-US"/>
              <a:t> that each of these cycles has a different shape. To give you an example of what I mean, have a look at the amplitude for each of those cycles. They are all different, and they don’t really seem to have a pattern to them. Thus far it has proven very difficult to predict those shapes, which is what this project is all about.</a:t>
            </a:r>
          </a:p>
        </p:txBody>
      </p:sp>
      <p:sp>
        <p:nvSpPr>
          <p:cNvPr id="4" name="Slide Number Placeholder 3"/>
          <p:cNvSpPr>
            <a:spLocks noGrp="1"/>
          </p:cNvSpPr>
          <p:nvPr>
            <p:ph type="sldNum" sz="quarter" idx="5"/>
          </p:nvPr>
        </p:nvSpPr>
        <p:spPr/>
        <p:txBody>
          <a:bodyPr/>
          <a:lstStyle/>
          <a:p>
            <a:fld id="{DC9393C4-4833-F243-9D7B-3DC5A9AAB534}" type="slidenum">
              <a:rPr lang="en-US" smtClean="0"/>
              <a:t>5</a:t>
            </a:fld>
            <a:endParaRPr lang="en-US"/>
          </a:p>
        </p:txBody>
      </p:sp>
    </p:spTree>
    <p:extLst>
      <p:ext uri="{BB962C8B-B14F-4D97-AF65-F5344CB8AC3E}">
        <p14:creationId xmlns:p14="http://schemas.microsoft.com/office/powerpoint/2010/main" val="18375214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u="none" strike="noStrike">
                <a:solidFill>
                  <a:srgbClr val="374151"/>
                </a:solidFill>
                <a:effectLst/>
                <a:latin typeface="Söhne"/>
              </a:rPr>
              <a:t>So why do we even care about predicting these solar cycles? </a:t>
            </a:r>
          </a:p>
          <a:p>
            <a:pPr algn="l"/>
            <a:endParaRPr lang="en-GB" b="0" i="0" u="none" strike="noStrike">
              <a:solidFill>
                <a:srgbClr val="374151"/>
              </a:solidFill>
              <a:effectLst/>
              <a:latin typeface="Söhne"/>
            </a:endParaRPr>
          </a:p>
          <a:p>
            <a:pPr algn="l"/>
            <a:r>
              <a:rPr lang="en-GB" b="0" i="0" u="none" strike="noStrike">
                <a:solidFill>
                  <a:srgbClr val="374151"/>
                </a:solidFill>
                <a:effectLst/>
                <a:latin typeface="Söhne"/>
              </a:rPr>
              <a:t>Well, solar activity can have a range of effects on Earth, including amplifying the harmful UV &amp; X-ray radiation dose absorbed by astronauts, airline pilots and passengers. </a:t>
            </a:r>
          </a:p>
          <a:p>
            <a:pPr algn="l"/>
            <a:endParaRPr lang="en-GB" b="0" i="0" u="none" strike="noStrike">
              <a:solidFill>
                <a:srgbClr val="374151"/>
              </a:solidFill>
              <a:effectLst/>
              <a:latin typeface="Söhne"/>
            </a:endParaRPr>
          </a:p>
          <a:p>
            <a:pPr algn="l"/>
            <a:r>
              <a:rPr lang="en-GB" b="0" i="0" u="none" strike="noStrike">
                <a:solidFill>
                  <a:srgbClr val="374151"/>
                </a:solidFill>
                <a:effectLst/>
                <a:latin typeface="Söhne"/>
              </a:rPr>
              <a:t>The activity also affects the weather in space. This can damage our communication systems and even disrupt our power grids. Suffice to say that these are very expensive to repair or replace, and so there is a global incentive to forecast how strong these cycles will be, to better safeguard against these disruptions. </a:t>
            </a:r>
          </a:p>
          <a:p>
            <a:pPr algn="l"/>
            <a:endParaRPr lang="en-GB" b="0" i="0" u="none" strike="noStrike">
              <a:solidFill>
                <a:srgbClr val="374151"/>
              </a:solidFill>
              <a:effectLst/>
              <a:latin typeface="Söhne"/>
            </a:endParaRPr>
          </a:p>
          <a:p>
            <a:pPr algn="l"/>
            <a:r>
              <a:rPr lang="en-GB" b="0" i="0" u="none" strike="noStrike">
                <a:solidFill>
                  <a:srgbClr val="374151"/>
                </a:solidFill>
                <a:effectLst/>
                <a:latin typeface="Söhne"/>
              </a:rPr>
              <a:t>In addition, recent studies have suggested that the sun's activity may also have an impact on Earth’s climate and our ability to detect exoplanets</a:t>
            </a:r>
          </a:p>
          <a:p>
            <a:pPr algn="l"/>
            <a:endParaRPr lang="en-GB" b="0" i="0" u="none" strike="noStrike">
              <a:solidFill>
                <a:srgbClr val="374151"/>
              </a:solidFill>
              <a:effectLst/>
              <a:latin typeface="Söhne"/>
            </a:endParaRPr>
          </a:p>
          <a:p>
            <a:pPr algn="l"/>
            <a:r>
              <a:rPr lang="en-GB" b="0" i="0" u="none" strike="noStrike">
                <a:solidFill>
                  <a:srgbClr val="374151"/>
                </a:solidFill>
                <a:effectLst/>
                <a:latin typeface="Söhne"/>
              </a:rPr>
              <a:t>Because other stars also undergo similar cycles, and that adds an extra source of noise to exoplanet data, and could even lead to a false positive.</a:t>
            </a:r>
          </a:p>
          <a:p>
            <a:pPr algn="l"/>
            <a:endParaRPr lang="en-GB" b="0" i="0" u="none" strike="noStrike">
              <a:solidFill>
                <a:srgbClr val="374151"/>
              </a:solidFill>
              <a:effectLst/>
              <a:latin typeface="Söhne"/>
            </a:endParaRPr>
          </a:p>
          <a:p>
            <a:pPr algn="l"/>
            <a:r>
              <a:rPr lang="en-GB" b="0" i="0" u="none" strike="noStrike">
                <a:solidFill>
                  <a:srgbClr val="374151"/>
                </a:solidFill>
                <a:effectLst/>
                <a:latin typeface="Söhne"/>
              </a:rPr>
              <a:t>Given the significance of solar cycles and their impact on Earth and in research, predicting them accurately is crucial for mitigating potential hazards and understanding their potential impact on our planet.</a:t>
            </a:r>
          </a:p>
          <a:p>
            <a:pPr algn="l"/>
            <a:endParaRPr lang="en-GB" b="0" i="0" u="none" strike="noStrike">
              <a:solidFill>
                <a:srgbClr val="374151"/>
              </a:solidFill>
              <a:effectLst/>
              <a:latin typeface="Söhne"/>
            </a:endParaRPr>
          </a:p>
          <a:p>
            <a:endParaRPr lang="en-US"/>
          </a:p>
        </p:txBody>
      </p:sp>
      <p:sp>
        <p:nvSpPr>
          <p:cNvPr id="4" name="Slide Number Placeholder 3"/>
          <p:cNvSpPr>
            <a:spLocks noGrp="1"/>
          </p:cNvSpPr>
          <p:nvPr>
            <p:ph type="sldNum" sz="quarter" idx="5"/>
          </p:nvPr>
        </p:nvSpPr>
        <p:spPr/>
        <p:txBody>
          <a:bodyPr/>
          <a:lstStyle/>
          <a:p>
            <a:fld id="{DC9393C4-4833-F243-9D7B-3DC5A9AAB534}" type="slidenum">
              <a:rPr lang="en-US" smtClean="0"/>
              <a:t>6</a:t>
            </a:fld>
            <a:endParaRPr lang="en-US"/>
          </a:p>
        </p:txBody>
      </p:sp>
    </p:spTree>
    <p:extLst>
      <p:ext uri="{BB962C8B-B14F-4D97-AF65-F5344CB8AC3E}">
        <p14:creationId xmlns:p14="http://schemas.microsoft.com/office/powerpoint/2010/main" val="6365125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So, people have already tried to predict these cycles, and the first method I want to shed light on is what I’m calling the ‘physics approach’.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As physicists, our first attempt at trying to predict these cycles might be to create a simulation of everything going on inside the Sun, notably simulating Maxwell’s equations, so that we can see how the magnetic field evolves over time, and that would be really cool to try.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Fortunately, this has already been done before by Charbonneau. Unfortunately, this method struggles at predicting solar cycles because of two main points.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Firstly, these simulations take a lot of time and power to run. Secondly, because dynamo theory is still not fully understood, our simulations are not perfect, and will quickly deviate from reality.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So, whilst this is super interesting and will help us understand the inner workings of the Sun, it’s pretty useless at predicting solar cycles. </a:t>
            </a:r>
          </a:p>
        </p:txBody>
      </p:sp>
      <p:sp>
        <p:nvSpPr>
          <p:cNvPr id="4" name="Slide Number Placeholder 3"/>
          <p:cNvSpPr>
            <a:spLocks noGrp="1"/>
          </p:cNvSpPr>
          <p:nvPr>
            <p:ph type="sldNum" sz="quarter" idx="5"/>
          </p:nvPr>
        </p:nvSpPr>
        <p:spPr/>
        <p:txBody>
          <a:bodyPr/>
          <a:lstStyle/>
          <a:p>
            <a:fld id="{DC9393C4-4833-F243-9D7B-3DC5A9AAB534}" type="slidenum">
              <a:rPr lang="en-US" smtClean="0"/>
              <a:t>7</a:t>
            </a:fld>
            <a:endParaRPr lang="en-US"/>
          </a:p>
        </p:txBody>
      </p:sp>
    </p:spTree>
    <p:extLst>
      <p:ext uri="{BB962C8B-B14F-4D97-AF65-F5344CB8AC3E}">
        <p14:creationId xmlns:p14="http://schemas.microsoft.com/office/powerpoint/2010/main" val="8074222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 apart from simulating the magnetohydrodynamics of the sun, how else have people tried to predict these cycles? </a:t>
            </a:r>
          </a:p>
          <a:p>
            <a:endParaRPr lang="en-US"/>
          </a:p>
          <a:p>
            <a:r>
              <a:rPr lang="en-US"/>
              <a:t>Well, some of the methods I’ve come across include Data Assimilation: a method which combines sunspot data with dynamo theory, in an attempt to gain better predictions. The problem with this method is that there is still too much emphasis on the sunspot theory, which is not understood well enough to help us predict future cycles.</a:t>
            </a:r>
          </a:p>
          <a:p>
            <a:endParaRPr lang="en-US"/>
          </a:p>
          <a:p>
            <a:r>
              <a:rPr lang="en-US"/>
              <a:t>Others have tried modelling certain aspects of the solar cycle, such as this paper, which claims to have found a linear relationship between the amplitude of a cycle and its ‘descending time’ three cycles earlier (how quickly we go from a maxima to a minima). </a:t>
            </a:r>
          </a:p>
          <a:p>
            <a:endParaRPr lang="en-US"/>
          </a:p>
          <a:p>
            <a:r>
              <a:rPr lang="en-US"/>
              <a:t>I stumbled across this paper decided I could reproduce that, and so I used linear regression to test their findings. The white dots are data for several cycles. </a:t>
            </a:r>
          </a:p>
          <a:p>
            <a:endParaRPr lang="en-US"/>
          </a:p>
          <a:p>
            <a:r>
              <a:rPr lang="en-US"/>
              <a:t>For those of you familiar with statistics I calculated the Maximum likelihood estimate parameters  (MLE), which is the line seen in green, as well as the Maximum a posteriori probability parameters, shown in pink. </a:t>
            </a:r>
          </a:p>
          <a:p>
            <a:endParaRPr lang="en-US"/>
          </a:p>
          <a:p>
            <a:r>
              <a:rPr lang="en-US"/>
              <a:t>The light blue traces you can see behind is from an MCMC sampler, and this gives us a good indication of how confident in our model. </a:t>
            </a:r>
          </a:p>
          <a:p>
            <a:endParaRPr lang="en-US"/>
          </a:p>
          <a:p>
            <a:r>
              <a:rPr lang="en-US"/>
              <a:t>The important point here is that there is quite a big spread in these models, and if we take a look at the figure in the top  right, that is the probability distribution of our calculated gradient. The maximum probability occurs at a gradient of about -1.78, but the errors are huge, and there's a pretty big probability of the gradient being just zero, which means no correlation at all. </a:t>
            </a:r>
          </a:p>
          <a:p>
            <a:endParaRPr lang="en-US"/>
          </a:p>
          <a:p>
            <a:r>
              <a:rPr lang="en-US"/>
              <a:t>So in summary, I was able to very quickly show that there isn’t a statistically significant correlation between the amplitude and descending time.</a:t>
            </a:r>
          </a:p>
          <a:p>
            <a:endParaRPr lang="en-US"/>
          </a:p>
          <a:p>
            <a:r>
              <a:rPr lang="en-US"/>
              <a:t>Okay, and the final approach I wanted to mention are Neural Networks, which are a branch of machine learning. I’m sure you’ve all heard of neural networks in light of all this </a:t>
            </a:r>
            <a:r>
              <a:rPr lang="en-US" err="1"/>
              <a:t>ChatGPT</a:t>
            </a:r>
            <a:r>
              <a:rPr lang="en-US"/>
              <a:t> news, so I won’t go into detail right now about them, but they will feature later in the talk, as they are one of the methods I am using to try and predict solar cycles.</a:t>
            </a:r>
          </a:p>
        </p:txBody>
      </p:sp>
      <p:sp>
        <p:nvSpPr>
          <p:cNvPr id="4" name="Slide Number Placeholder 3"/>
          <p:cNvSpPr>
            <a:spLocks noGrp="1"/>
          </p:cNvSpPr>
          <p:nvPr>
            <p:ph type="sldNum" sz="quarter" idx="5"/>
          </p:nvPr>
        </p:nvSpPr>
        <p:spPr/>
        <p:txBody>
          <a:bodyPr/>
          <a:lstStyle/>
          <a:p>
            <a:fld id="{DC9393C4-4833-F243-9D7B-3DC5A9AAB534}" type="slidenum">
              <a:rPr lang="en-US" smtClean="0"/>
              <a:t>8</a:t>
            </a:fld>
            <a:endParaRPr lang="en-US"/>
          </a:p>
        </p:txBody>
      </p:sp>
    </p:spTree>
    <p:extLst>
      <p:ext uri="{BB962C8B-B14F-4D97-AF65-F5344CB8AC3E}">
        <p14:creationId xmlns:p14="http://schemas.microsoft.com/office/powerpoint/2010/main" val="17707463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u="none" strike="noStrike">
                <a:solidFill>
                  <a:srgbClr val="374151"/>
                </a:solidFill>
                <a:effectLst/>
                <a:latin typeface="Söhne"/>
              </a:rPr>
              <a:t>So machine learning, which I'm sure you've all heard of, is when we use data, and ONLY data to build models, and make predictions. There is absolutely no solar physics involved in any of these models.</a:t>
            </a:r>
          </a:p>
          <a:p>
            <a:endParaRPr lang="en-GB" b="0" i="0" u="none" strike="noStrike">
              <a:solidFill>
                <a:srgbClr val="374151"/>
              </a:solidFill>
              <a:effectLst/>
              <a:latin typeface="Söhne"/>
            </a:endParaRPr>
          </a:p>
          <a:p>
            <a:r>
              <a:rPr lang="en-GB" b="0" i="0" u="none" strike="noStrike">
                <a:solidFill>
                  <a:srgbClr val="374151"/>
                </a:solidFill>
                <a:effectLst/>
                <a:latin typeface="Söhne"/>
              </a:rPr>
              <a:t>Probabilistic machine learning is a subfield of machine learning that deals with uncertainty in data and models. Unlike traditional machine learning algorithms that output a point estimate, probabilistic machine learning algorithms provide a probability distribution over the output values. This distribution can be used to quantify the uncertainty in the predictions, which is much better than just getting a prediction in the form of a number. </a:t>
            </a:r>
          </a:p>
          <a:p>
            <a:endParaRPr lang="en-GB" b="0" i="0" u="none" strike="noStrike">
              <a:solidFill>
                <a:srgbClr val="374151"/>
              </a:solidFill>
              <a:effectLst/>
              <a:latin typeface="Söhne"/>
            </a:endParaRPr>
          </a:p>
          <a:p>
            <a:r>
              <a:rPr lang="en-GB" b="0" i="0" u="none" strike="noStrike">
                <a:solidFill>
                  <a:srgbClr val="374151"/>
                </a:solidFill>
                <a:effectLst/>
                <a:latin typeface="Söhne"/>
              </a:rPr>
              <a:t>To give a simple example of how this works, lets take a look at some preliminary tests I did. So, this paper here by Du and Du claims that there is a linear relationship between a solar cycle and its descending time (the time taken to come down from the solar maximum to the minimum).</a:t>
            </a:r>
          </a:p>
          <a:p>
            <a:endParaRPr lang="en-GB" b="0" i="0" u="none" strike="noStrike">
              <a:solidFill>
                <a:srgbClr val="374151"/>
              </a:solidFill>
              <a:effectLst/>
              <a:latin typeface="Söhne"/>
            </a:endParaRPr>
          </a:p>
          <a:p>
            <a:endParaRPr lang="en-US"/>
          </a:p>
        </p:txBody>
      </p:sp>
      <p:sp>
        <p:nvSpPr>
          <p:cNvPr id="4" name="Slide Number Placeholder 3"/>
          <p:cNvSpPr>
            <a:spLocks noGrp="1"/>
          </p:cNvSpPr>
          <p:nvPr>
            <p:ph type="sldNum" sz="quarter" idx="5"/>
          </p:nvPr>
        </p:nvSpPr>
        <p:spPr/>
        <p:txBody>
          <a:bodyPr/>
          <a:lstStyle/>
          <a:p>
            <a:fld id="{DC9393C4-4833-F243-9D7B-3DC5A9AAB534}" type="slidenum">
              <a:rPr lang="en-US" smtClean="0"/>
              <a:t>9</a:t>
            </a:fld>
            <a:endParaRPr lang="en-US"/>
          </a:p>
        </p:txBody>
      </p:sp>
    </p:spTree>
    <p:extLst>
      <p:ext uri="{BB962C8B-B14F-4D97-AF65-F5344CB8AC3E}">
        <p14:creationId xmlns:p14="http://schemas.microsoft.com/office/powerpoint/2010/main" val="40590239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p:cNvSpPr>
            <a:spLocks noGrp="1"/>
          </p:cNvSpPr>
          <p:nvPr>
            <p:ph type="dt" sz="half" idx="10"/>
          </p:nvPr>
        </p:nvSpPr>
        <p:spPr/>
        <p:txBody>
          <a:bodyPr/>
          <a:lstStyle/>
          <a:p>
            <a:fld id="{3450DE42-F722-E042-8551-BCE7814FEED5}" type="datetimeFigureOut">
              <a:rPr lang="en-US" smtClean="0"/>
              <a:t>3/17/2023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BDD5B6-BA93-4F4C-B16B-9F8A14429021}" type="slidenum">
              <a:rPr lang="en-US" smtClean="0"/>
              <a:t>‹#›</a:t>
            </a:fld>
            <a:endParaRPr lang="en-US"/>
          </a:p>
        </p:txBody>
      </p:sp>
    </p:spTree>
    <p:extLst>
      <p:ext uri="{BB962C8B-B14F-4D97-AF65-F5344CB8AC3E}">
        <p14:creationId xmlns:p14="http://schemas.microsoft.com/office/powerpoint/2010/main" val="5273042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3450DE42-F722-E042-8551-BCE7814FEED5}" type="datetimeFigureOut">
              <a:rPr lang="en-US" smtClean="0"/>
              <a:t>3/17/2023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BDD5B6-BA93-4F4C-B16B-9F8A14429021}" type="slidenum">
              <a:rPr lang="en-US" smtClean="0"/>
              <a:t>‹#›</a:t>
            </a:fld>
            <a:endParaRPr lang="en-US"/>
          </a:p>
        </p:txBody>
      </p:sp>
    </p:spTree>
    <p:extLst>
      <p:ext uri="{BB962C8B-B14F-4D97-AF65-F5344CB8AC3E}">
        <p14:creationId xmlns:p14="http://schemas.microsoft.com/office/powerpoint/2010/main" val="10303310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3450DE42-F722-E042-8551-BCE7814FEED5}" type="datetimeFigureOut">
              <a:rPr lang="en-US" smtClean="0"/>
              <a:t>3/17/2023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BDD5B6-BA93-4F4C-B16B-9F8A14429021}" type="slidenum">
              <a:rPr lang="en-US" smtClean="0"/>
              <a:t>‹#›</a:t>
            </a:fld>
            <a:endParaRPr lang="en-US"/>
          </a:p>
        </p:txBody>
      </p:sp>
    </p:spTree>
    <p:extLst>
      <p:ext uri="{BB962C8B-B14F-4D97-AF65-F5344CB8AC3E}">
        <p14:creationId xmlns:p14="http://schemas.microsoft.com/office/powerpoint/2010/main" val="3576330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3450DE42-F722-E042-8551-BCE7814FEED5}" type="datetimeFigureOut">
              <a:rPr lang="en-US" smtClean="0"/>
              <a:t>3/17/2023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BDD5B6-BA93-4F4C-B16B-9F8A14429021}" type="slidenum">
              <a:rPr lang="en-US" smtClean="0"/>
              <a:t>‹#›</a:t>
            </a:fld>
            <a:endParaRPr lang="en-US"/>
          </a:p>
        </p:txBody>
      </p:sp>
    </p:spTree>
    <p:extLst>
      <p:ext uri="{BB962C8B-B14F-4D97-AF65-F5344CB8AC3E}">
        <p14:creationId xmlns:p14="http://schemas.microsoft.com/office/powerpoint/2010/main" val="32839361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3450DE42-F722-E042-8551-BCE7814FEED5}" type="datetimeFigureOut">
              <a:rPr lang="en-US" smtClean="0"/>
              <a:t>3/17/2023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BDD5B6-BA93-4F4C-B16B-9F8A14429021}" type="slidenum">
              <a:rPr lang="en-US" smtClean="0"/>
              <a:t>‹#›</a:t>
            </a:fld>
            <a:endParaRPr lang="en-US"/>
          </a:p>
        </p:txBody>
      </p:sp>
    </p:spTree>
    <p:extLst>
      <p:ext uri="{BB962C8B-B14F-4D97-AF65-F5344CB8AC3E}">
        <p14:creationId xmlns:p14="http://schemas.microsoft.com/office/powerpoint/2010/main" val="40620617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p:cNvSpPr>
            <a:spLocks noGrp="1"/>
          </p:cNvSpPr>
          <p:nvPr>
            <p:ph type="dt" sz="half" idx="10"/>
          </p:nvPr>
        </p:nvSpPr>
        <p:spPr/>
        <p:txBody>
          <a:bodyPr/>
          <a:lstStyle/>
          <a:p>
            <a:fld id="{3450DE42-F722-E042-8551-BCE7814FEED5}" type="datetimeFigureOut">
              <a:rPr lang="en-US" smtClean="0"/>
              <a:t>3/17/2023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1BDD5B6-BA93-4F4C-B16B-9F8A14429021}" type="slidenum">
              <a:rPr lang="en-US" smtClean="0"/>
              <a:t>‹#›</a:t>
            </a:fld>
            <a:endParaRPr lang="en-US"/>
          </a:p>
        </p:txBody>
      </p:sp>
    </p:spTree>
    <p:extLst>
      <p:ext uri="{BB962C8B-B14F-4D97-AF65-F5344CB8AC3E}">
        <p14:creationId xmlns:p14="http://schemas.microsoft.com/office/powerpoint/2010/main" val="25097073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p:cNvSpPr>
            <a:spLocks noGrp="1"/>
          </p:cNvSpPr>
          <p:nvPr>
            <p:ph type="dt" sz="half" idx="10"/>
          </p:nvPr>
        </p:nvSpPr>
        <p:spPr/>
        <p:txBody>
          <a:bodyPr/>
          <a:lstStyle/>
          <a:p>
            <a:fld id="{3450DE42-F722-E042-8551-BCE7814FEED5}" type="datetimeFigureOut">
              <a:rPr lang="en-US" smtClean="0"/>
              <a:t>3/17/2023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1BDD5B6-BA93-4F4C-B16B-9F8A14429021}" type="slidenum">
              <a:rPr lang="en-US" smtClean="0"/>
              <a:t>‹#›</a:t>
            </a:fld>
            <a:endParaRPr lang="en-US"/>
          </a:p>
        </p:txBody>
      </p:sp>
    </p:spTree>
    <p:extLst>
      <p:ext uri="{BB962C8B-B14F-4D97-AF65-F5344CB8AC3E}">
        <p14:creationId xmlns:p14="http://schemas.microsoft.com/office/powerpoint/2010/main" val="35738230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Date Placeholder 2"/>
          <p:cNvSpPr>
            <a:spLocks noGrp="1"/>
          </p:cNvSpPr>
          <p:nvPr>
            <p:ph type="dt" sz="half" idx="10"/>
          </p:nvPr>
        </p:nvSpPr>
        <p:spPr/>
        <p:txBody>
          <a:bodyPr/>
          <a:lstStyle/>
          <a:p>
            <a:fld id="{3450DE42-F722-E042-8551-BCE7814FEED5}" type="datetimeFigureOut">
              <a:rPr lang="en-US" smtClean="0"/>
              <a:t>3/17/2023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1BDD5B6-BA93-4F4C-B16B-9F8A14429021}" type="slidenum">
              <a:rPr lang="en-US" smtClean="0"/>
              <a:t>‹#›</a:t>
            </a:fld>
            <a:endParaRPr lang="en-US"/>
          </a:p>
        </p:txBody>
      </p:sp>
    </p:spTree>
    <p:extLst>
      <p:ext uri="{BB962C8B-B14F-4D97-AF65-F5344CB8AC3E}">
        <p14:creationId xmlns:p14="http://schemas.microsoft.com/office/powerpoint/2010/main" val="12061863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450DE42-F722-E042-8551-BCE7814FEED5}" type="datetimeFigureOut">
              <a:rPr lang="en-US" smtClean="0"/>
              <a:t>3/17/2023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1BDD5B6-BA93-4F4C-B16B-9F8A14429021}" type="slidenum">
              <a:rPr lang="en-US" smtClean="0"/>
              <a:t>‹#›</a:t>
            </a:fld>
            <a:endParaRPr lang="en-US"/>
          </a:p>
        </p:txBody>
      </p:sp>
    </p:spTree>
    <p:extLst>
      <p:ext uri="{BB962C8B-B14F-4D97-AF65-F5344CB8AC3E}">
        <p14:creationId xmlns:p14="http://schemas.microsoft.com/office/powerpoint/2010/main" val="13010322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3450DE42-F722-E042-8551-BCE7814FEED5}" type="datetimeFigureOut">
              <a:rPr lang="en-US" smtClean="0"/>
              <a:t>3/17/2023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1BDD5B6-BA93-4F4C-B16B-9F8A14429021}" type="slidenum">
              <a:rPr lang="en-US" smtClean="0"/>
              <a:t>‹#›</a:t>
            </a:fld>
            <a:endParaRPr lang="en-US"/>
          </a:p>
        </p:txBody>
      </p:sp>
    </p:spTree>
    <p:extLst>
      <p:ext uri="{BB962C8B-B14F-4D97-AF65-F5344CB8AC3E}">
        <p14:creationId xmlns:p14="http://schemas.microsoft.com/office/powerpoint/2010/main" val="40964305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3450DE42-F722-E042-8551-BCE7814FEED5}" type="datetimeFigureOut">
              <a:rPr lang="en-US" smtClean="0"/>
              <a:t>3/17/2023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1BDD5B6-BA93-4F4C-B16B-9F8A14429021}" type="slidenum">
              <a:rPr lang="en-US" smtClean="0"/>
              <a:t>‹#›</a:t>
            </a:fld>
            <a:endParaRPr lang="en-US"/>
          </a:p>
        </p:txBody>
      </p:sp>
    </p:spTree>
    <p:extLst>
      <p:ext uri="{BB962C8B-B14F-4D97-AF65-F5344CB8AC3E}">
        <p14:creationId xmlns:p14="http://schemas.microsoft.com/office/powerpoint/2010/main" val="38819448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450DE42-F722-E042-8551-BCE7814FEED5}" type="datetimeFigureOut">
              <a:rPr lang="en-US" smtClean="0"/>
              <a:t>3/17/2023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1BDD5B6-BA93-4F4C-B16B-9F8A14429021}" type="slidenum">
              <a:rPr lang="en-US" smtClean="0"/>
              <a:t>‹#›</a:t>
            </a:fld>
            <a:endParaRPr lang="en-US"/>
          </a:p>
        </p:txBody>
      </p:sp>
    </p:spTree>
    <p:extLst>
      <p:ext uri="{BB962C8B-B14F-4D97-AF65-F5344CB8AC3E}">
        <p14:creationId xmlns:p14="http://schemas.microsoft.com/office/powerpoint/2010/main" val="3902830673"/>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tags" Target="../tags/tag3.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tags" Target="../tags/tag4.xml"/><Relationship Id="rId5" Type="http://schemas.openxmlformats.org/officeDocument/2006/relationships/image" Target="../media/image26.png"/><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3" Type="http://schemas.openxmlformats.org/officeDocument/2006/relationships/image" Target="../media/image27.gi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tags" Target="../tags/tag5.xml"/><Relationship Id="rId5" Type="http://schemas.openxmlformats.org/officeDocument/2006/relationships/image" Target="../media/image29.png"/><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tags" Target="../tags/tag6.xml"/><Relationship Id="rId5" Type="http://schemas.openxmlformats.org/officeDocument/2006/relationships/image" Target="../media/image31.png"/><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tags" Target="../tags/tag7.xml"/><Relationship Id="rId5" Type="http://schemas.openxmlformats.org/officeDocument/2006/relationships/image" Target="../media/image33.png"/><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7" Type="http://schemas.openxmlformats.org/officeDocument/2006/relationships/image" Target="../media/image37.png"/><Relationship Id="rId2" Type="http://schemas.openxmlformats.org/officeDocument/2006/relationships/slideLayout" Target="../slideLayouts/slideLayout2.xml"/><Relationship Id="rId1" Type="http://schemas.openxmlformats.org/officeDocument/2006/relationships/tags" Target="../tags/tag8.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nasa.tumblr.com/post/629345055470239745/tracking-the-suns-cycles" TargetMode="External"/><Relationship Id="rId2" Type="http://schemas.openxmlformats.org/officeDocument/2006/relationships/hyperlink" Target="https://commons.wikimedia.org/wiki/File:Dynamo_Theory_-_Outer_core_convection_and_magnetic_field_generation.svg" TargetMode="External"/><Relationship Id="rId1" Type="http://schemas.openxmlformats.org/officeDocument/2006/relationships/slideLayout" Target="../slideLayouts/slideLayout2.xml"/><Relationship Id="rId5" Type="http://schemas.openxmlformats.org/officeDocument/2006/relationships/hyperlink" Target="https://physics.aps.org/story/v27/st17" TargetMode="External"/><Relationship Id="rId4" Type="http://schemas.openxmlformats.org/officeDocument/2006/relationships/hyperlink" Target="https://www.space.com/sunspots-formation-discovery-observations" TargetMode="External"/></Relationships>
</file>

<file path=ppt/slides/_rels/slide2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notesSlide" Target="../notesSlides/notesSlide8.xml"/><Relationship Id="rId7" Type="http://schemas.openxmlformats.org/officeDocument/2006/relationships/image" Target="../media/image18.png"/><Relationship Id="rId2" Type="http://schemas.openxmlformats.org/officeDocument/2006/relationships/slideLayout" Target="../slideLayouts/slideLayout2.xml"/><Relationship Id="rId1" Type="http://schemas.openxmlformats.org/officeDocument/2006/relationships/tags" Target="../tags/tag1.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 Id="rId9"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ags" Target="../tags/tag2.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081" name="Rectangle 2083">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screenshot of a computer&#10;&#10;Description automatically generated with low confidence">
            <a:extLst>
              <a:ext uri="{FF2B5EF4-FFF2-40B4-BE49-F238E27FC236}">
                <a16:creationId xmlns:a16="http://schemas.microsoft.com/office/drawing/2014/main" id="{CFAB557F-8B82-7132-3FE0-B25E21FF9FF5}"/>
              </a:ext>
            </a:extLst>
          </p:cNvPr>
          <p:cNvPicPr>
            <a:picLocks noChangeAspect="1"/>
          </p:cNvPicPr>
          <p:nvPr/>
        </p:nvPicPr>
        <p:blipFill rotWithShape="1">
          <a:blip r:embed="rId3">
            <a:alphaModFix amt="50000"/>
          </a:blip>
          <a:srcRect l="15014" t="12958" r="12802" b="14553"/>
          <a:stretch/>
        </p:blipFill>
        <p:spPr>
          <a:xfrm>
            <a:off x="-433589" y="-309094"/>
            <a:ext cx="13059177" cy="6857999"/>
          </a:xfrm>
          <a:prstGeom prst="rect">
            <a:avLst/>
          </a:prstGeom>
        </p:spPr>
      </p:pic>
      <p:sp>
        <p:nvSpPr>
          <p:cNvPr id="2" name="Title 1">
            <a:extLst>
              <a:ext uri="{FF2B5EF4-FFF2-40B4-BE49-F238E27FC236}">
                <a16:creationId xmlns:a16="http://schemas.microsoft.com/office/drawing/2014/main" id="{ED726B19-A406-0F57-C271-C40BBE83FAA6}"/>
              </a:ext>
            </a:extLst>
          </p:cNvPr>
          <p:cNvSpPr>
            <a:spLocks noGrp="1"/>
          </p:cNvSpPr>
          <p:nvPr>
            <p:ph type="ctrTitle"/>
          </p:nvPr>
        </p:nvSpPr>
        <p:spPr>
          <a:xfrm>
            <a:off x="1523999" y="1590070"/>
            <a:ext cx="9144000" cy="2900518"/>
          </a:xfrm>
        </p:spPr>
        <p:txBody>
          <a:bodyPr>
            <a:normAutofit/>
          </a:bodyPr>
          <a:lstStyle/>
          <a:p>
            <a:r>
              <a:rPr lang="en-GB" sz="6600">
                <a:solidFill>
                  <a:srgbClr val="FFFFFF"/>
                </a:solidFill>
                <a:effectLst/>
              </a:rPr>
              <a:t>Predicting Solar Activity Cycles using Probabilistic</a:t>
            </a:r>
            <a:br>
              <a:rPr lang="en-GB" sz="6600">
                <a:solidFill>
                  <a:srgbClr val="FFFFFF"/>
                </a:solidFill>
                <a:effectLst/>
              </a:rPr>
            </a:br>
            <a:r>
              <a:rPr lang="en-GB" sz="6600">
                <a:solidFill>
                  <a:srgbClr val="FFFFFF"/>
                </a:solidFill>
                <a:effectLst/>
              </a:rPr>
              <a:t>Machine Learning</a:t>
            </a:r>
            <a:endParaRPr lang="en-US" sz="6600">
              <a:solidFill>
                <a:srgbClr val="FFFFFF"/>
              </a:solidFill>
            </a:endParaRPr>
          </a:p>
        </p:txBody>
      </p:sp>
      <p:sp>
        <p:nvSpPr>
          <p:cNvPr id="3" name="Subtitle 2">
            <a:extLst>
              <a:ext uri="{FF2B5EF4-FFF2-40B4-BE49-F238E27FC236}">
                <a16:creationId xmlns:a16="http://schemas.microsoft.com/office/drawing/2014/main" id="{0575939A-620C-8F0D-8839-442095B9B785}"/>
              </a:ext>
            </a:extLst>
          </p:cNvPr>
          <p:cNvSpPr>
            <a:spLocks noGrp="1"/>
          </p:cNvSpPr>
          <p:nvPr>
            <p:ph type="subTitle" idx="1"/>
          </p:nvPr>
        </p:nvSpPr>
        <p:spPr>
          <a:xfrm>
            <a:off x="1523999" y="4799682"/>
            <a:ext cx="9144000" cy="1098395"/>
          </a:xfrm>
        </p:spPr>
        <p:txBody>
          <a:bodyPr>
            <a:normAutofit/>
          </a:bodyPr>
          <a:lstStyle/>
          <a:p>
            <a:r>
              <a:rPr lang="en-US">
                <a:solidFill>
                  <a:srgbClr val="FFFFFF"/>
                </a:solidFill>
              </a:rPr>
              <a:t>GUNER AYGIN</a:t>
            </a:r>
          </a:p>
        </p:txBody>
      </p:sp>
    </p:spTree>
    <p:extLst>
      <p:ext uri="{BB962C8B-B14F-4D97-AF65-F5344CB8AC3E}">
        <p14:creationId xmlns:p14="http://schemas.microsoft.com/office/powerpoint/2010/main" val="25249162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0269844-7000-FFA7-4880-938C648A1816}"/>
              </a:ext>
            </a:extLst>
          </p:cNvPr>
          <p:cNvSpPr txBox="1">
            <a:spLocks/>
          </p:cNvSpPr>
          <p:nvPr/>
        </p:nvSpPr>
        <p:spPr>
          <a:xfrm>
            <a:off x="566738" y="4327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PROBABILISTIC</a:t>
            </a:r>
          </a:p>
        </p:txBody>
      </p:sp>
      <p:sp>
        <p:nvSpPr>
          <p:cNvPr id="2" name="Title 1">
            <a:extLst>
              <a:ext uri="{FF2B5EF4-FFF2-40B4-BE49-F238E27FC236}">
                <a16:creationId xmlns:a16="http://schemas.microsoft.com/office/drawing/2014/main" id="{7FA6E658-F011-36C7-C037-046C8E6FA352}"/>
              </a:ext>
            </a:extLst>
          </p:cNvPr>
          <p:cNvSpPr>
            <a:spLocks noGrp="1"/>
          </p:cNvSpPr>
          <p:nvPr>
            <p:ph type="title"/>
          </p:nvPr>
        </p:nvSpPr>
        <p:spPr>
          <a:xfrm>
            <a:off x="3980747" y="43272"/>
            <a:ext cx="10515600" cy="1325563"/>
          </a:xfrm>
        </p:spPr>
        <p:txBody>
          <a:bodyPr/>
          <a:lstStyle/>
          <a:p>
            <a:r>
              <a:rPr lang="en-US"/>
              <a:t>MACHINE LEARNING</a:t>
            </a:r>
          </a:p>
        </p:txBody>
      </p:sp>
      <p:sp>
        <p:nvSpPr>
          <p:cNvPr id="3" name="Content Placeholder 2">
            <a:extLst>
              <a:ext uri="{FF2B5EF4-FFF2-40B4-BE49-F238E27FC236}">
                <a16:creationId xmlns:a16="http://schemas.microsoft.com/office/drawing/2014/main" id="{45665906-3F7C-6C7F-FBA4-60934D23D0E6}"/>
              </a:ext>
            </a:extLst>
          </p:cNvPr>
          <p:cNvSpPr>
            <a:spLocks noGrp="1"/>
          </p:cNvSpPr>
          <p:nvPr>
            <p:ph idx="1"/>
          </p:nvPr>
        </p:nvSpPr>
        <p:spPr>
          <a:xfrm>
            <a:off x="838200" y="1253331"/>
            <a:ext cx="10515600" cy="4351338"/>
          </a:xfrm>
        </p:spPr>
        <p:txBody>
          <a:bodyPr>
            <a:normAutofit/>
          </a:bodyPr>
          <a:lstStyle/>
          <a:p>
            <a:r>
              <a:rPr lang="en-US" sz="3200"/>
              <a:t>Uses data to build models &amp; make predictions</a:t>
            </a:r>
          </a:p>
          <a:p>
            <a:r>
              <a:rPr lang="en-US" sz="3200"/>
              <a:t>Bayesian approach, providing </a:t>
            </a:r>
            <a:r>
              <a:rPr lang="en-US" sz="3200" i="1">
                <a:solidFill>
                  <a:srgbClr val="FF9400"/>
                </a:solidFill>
              </a:rPr>
              <a:t>posterior distributions</a:t>
            </a:r>
            <a:r>
              <a:rPr lang="en-US" sz="3200" i="1"/>
              <a:t> </a:t>
            </a:r>
            <a:r>
              <a:rPr lang="en-US" sz="3200"/>
              <a:t>for model parameters</a:t>
            </a:r>
          </a:p>
          <a:p>
            <a:endParaRPr lang="en-US" sz="3200"/>
          </a:p>
        </p:txBody>
      </p:sp>
      <p:pic>
        <p:nvPicPr>
          <p:cNvPr id="5" name="Picture 2">
            <a:extLst>
              <a:ext uri="{FF2B5EF4-FFF2-40B4-BE49-F238E27FC236}">
                <a16:creationId xmlns:a16="http://schemas.microsoft.com/office/drawing/2014/main" id="{59EDCEF9-7459-4B9C-D759-46B9BC547DB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569" t="10524" r="7313" b="1927"/>
          <a:stretch/>
        </p:blipFill>
        <p:spPr bwMode="auto">
          <a:xfrm>
            <a:off x="3116080" y="2649185"/>
            <a:ext cx="5717042" cy="416554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a:extLst>
              <a:ext uri="{FF2B5EF4-FFF2-40B4-BE49-F238E27FC236}">
                <a16:creationId xmlns:a16="http://schemas.microsoft.com/office/drawing/2014/main" id="{F6274305-FB31-7A55-6159-86FD3FAE584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0962"/>
          <a:stretch/>
        </p:blipFill>
        <p:spPr bwMode="auto">
          <a:xfrm>
            <a:off x="2922009" y="2664175"/>
            <a:ext cx="6407941" cy="4279106"/>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87479D25-2BE3-1220-EA4F-D24FC9F8FDD4}"/>
                  </a:ext>
                </a:extLst>
              </p:cNvPr>
              <p:cNvSpPr txBox="1"/>
              <p:nvPr/>
            </p:nvSpPr>
            <p:spPr>
              <a:xfrm>
                <a:off x="4645140" y="5604669"/>
                <a:ext cx="2901719"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2400" b="0" i="1" smtClean="0">
                          <a:latin typeface="Cambria Math" panose="02040503050406030204" pitchFamily="18" charset="0"/>
                        </a:rPr>
                        <m:t>𝑦</m:t>
                      </m:r>
                      <m:r>
                        <a:rPr lang="en-GB" sz="2400" b="0" i="1" smtClean="0">
                          <a:latin typeface="Cambria Math" panose="02040503050406030204" pitchFamily="18" charset="0"/>
                        </a:rPr>
                        <m:t>=</m:t>
                      </m:r>
                      <m:r>
                        <a:rPr lang="en-GB" sz="2400" b="0" i="1" smtClean="0">
                          <a:solidFill>
                            <a:srgbClr val="FF9400"/>
                          </a:solidFill>
                          <a:latin typeface="Cambria Math" panose="02040503050406030204" pitchFamily="18" charset="0"/>
                        </a:rPr>
                        <m:t>𝑚</m:t>
                      </m:r>
                      <m:r>
                        <a:rPr lang="en-GB" sz="2400" b="0" i="1" smtClean="0">
                          <a:latin typeface="Cambria Math" panose="02040503050406030204" pitchFamily="18" charset="0"/>
                        </a:rPr>
                        <m:t>𝑥</m:t>
                      </m:r>
                      <m:r>
                        <a:rPr lang="en-GB" sz="2400" b="0" i="1" smtClean="0">
                          <a:latin typeface="Cambria Math" panose="02040503050406030204" pitchFamily="18" charset="0"/>
                        </a:rPr>
                        <m:t>+</m:t>
                      </m:r>
                      <m:r>
                        <a:rPr lang="en-GB" sz="2400" b="0" i="1" smtClean="0">
                          <a:latin typeface="Cambria Math" panose="02040503050406030204" pitchFamily="18" charset="0"/>
                        </a:rPr>
                        <m:t>𝑐</m:t>
                      </m:r>
                    </m:oMath>
                  </m:oMathPara>
                </a14:m>
                <a:endParaRPr lang="en-US" sz="2400"/>
              </a:p>
            </p:txBody>
          </p:sp>
        </mc:Choice>
        <mc:Fallback>
          <p:sp>
            <p:nvSpPr>
              <p:cNvPr id="8" name="TextBox 7">
                <a:extLst>
                  <a:ext uri="{FF2B5EF4-FFF2-40B4-BE49-F238E27FC236}">
                    <a16:creationId xmlns:a16="http://schemas.microsoft.com/office/drawing/2014/main" id="{87479D25-2BE3-1220-EA4F-D24FC9F8FDD4}"/>
                  </a:ext>
                </a:extLst>
              </p:cNvPr>
              <p:cNvSpPr txBox="1">
                <a:spLocks noRot="1" noChangeAspect="1" noMove="1" noResize="1" noEditPoints="1" noAdjustHandles="1" noChangeArrowheads="1" noChangeShapeType="1" noTextEdit="1"/>
              </p:cNvSpPr>
              <p:nvPr/>
            </p:nvSpPr>
            <p:spPr>
              <a:xfrm>
                <a:off x="4645140" y="5604669"/>
                <a:ext cx="2901719" cy="461665"/>
              </a:xfrm>
              <a:prstGeom prst="rect">
                <a:avLst/>
              </a:prstGeom>
              <a:blipFill>
                <a:blip r:embed="rId6"/>
                <a:stretch>
                  <a:fillRect b="-10526"/>
                </a:stretch>
              </a:blipFill>
            </p:spPr>
            <p:txBody>
              <a:bodyPr/>
              <a:lstStyle/>
              <a:p>
                <a:r>
                  <a:rPr lang="en-US">
                    <a:noFill/>
                  </a:rPr>
                  <a:t> </a:t>
                </a:r>
              </a:p>
            </p:txBody>
          </p:sp>
        </mc:Fallback>
      </mc:AlternateContent>
    </p:spTree>
    <p:custDataLst>
      <p:tags r:id="rId1"/>
    </p:custDataLst>
    <p:extLst>
      <p:ext uri="{BB962C8B-B14F-4D97-AF65-F5344CB8AC3E}">
        <p14:creationId xmlns:p14="http://schemas.microsoft.com/office/powerpoint/2010/main" val="330556937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2000"/>
                                        <p:tgtEl>
                                          <p:spTgt spid="5"/>
                                        </p:tgtEl>
                                      </p:cBhvr>
                                    </p:animEffect>
                                    <p:set>
                                      <p:cBhvr>
                                        <p:cTn id="7" dur="1" fill="hold">
                                          <p:stCondLst>
                                            <p:cond delay="1999"/>
                                          </p:stCondLst>
                                        </p:cTn>
                                        <p:tgtEl>
                                          <p:spTgt spid="5"/>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0269844-7000-FFA7-4880-938C648A1816}"/>
              </a:ext>
            </a:extLst>
          </p:cNvPr>
          <p:cNvSpPr txBox="1">
            <a:spLocks/>
          </p:cNvSpPr>
          <p:nvPr/>
        </p:nvSpPr>
        <p:spPr>
          <a:xfrm>
            <a:off x="566738" y="4327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PROBABILISTIC</a:t>
            </a:r>
          </a:p>
        </p:txBody>
      </p:sp>
      <p:sp>
        <p:nvSpPr>
          <p:cNvPr id="2" name="Title 1">
            <a:extLst>
              <a:ext uri="{FF2B5EF4-FFF2-40B4-BE49-F238E27FC236}">
                <a16:creationId xmlns:a16="http://schemas.microsoft.com/office/drawing/2014/main" id="{7FA6E658-F011-36C7-C037-046C8E6FA352}"/>
              </a:ext>
            </a:extLst>
          </p:cNvPr>
          <p:cNvSpPr>
            <a:spLocks noGrp="1"/>
          </p:cNvSpPr>
          <p:nvPr>
            <p:ph type="title"/>
          </p:nvPr>
        </p:nvSpPr>
        <p:spPr>
          <a:xfrm>
            <a:off x="3980747" y="43272"/>
            <a:ext cx="10515600" cy="1325563"/>
          </a:xfrm>
        </p:spPr>
        <p:txBody>
          <a:bodyPr/>
          <a:lstStyle/>
          <a:p>
            <a:r>
              <a:rPr lang="en-US"/>
              <a:t>MACHINE LEARNING</a:t>
            </a:r>
          </a:p>
        </p:txBody>
      </p:sp>
      <p:sp>
        <p:nvSpPr>
          <p:cNvPr id="3" name="Content Placeholder 2">
            <a:extLst>
              <a:ext uri="{FF2B5EF4-FFF2-40B4-BE49-F238E27FC236}">
                <a16:creationId xmlns:a16="http://schemas.microsoft.com/office/drawing/2014/main" id="{45665906-3F7C-6C7F-FBA4-60934D23D0E6}"/>
              </a:ext>
            </a:extLst>
          </p:cNvPr>
          <p:cNvSpPr>
            <a:spLocks noGrp="1"/>
          </p:cNvSpPr>
          <p:nvPr>
            <p:ph idx="1"/>
          </p:nvPr>
        </p:nvSpPr>
        <p:spPr>
          <a:xfrm>
            <a:off x="838200" y="1253331"/>
            <a:ext cx="10515600" cy="4351338"/>
          </a:xfrm>
        </p:spPr>
        <p:txBody>
          <a:bodyPr>
            <a:normAutofit/>
          </a:bodyPr>
          <a:lstStyle/>
          <a:p>
            <a:r>
              <a:rPr lang="en-US" sz="3200"/>
              <a:t>Uses data to build models &amp; make predictions</a:t>
            </a:r>
          </a:p>
          <a:p>
            <a:r>
              <a:rPr lang="en-US" sz="3200"/>
              <a:t>Bayesian approach, providing </a:t>
            </a:r>
            <a:r>
              <a:rPr lang="en-US" sz="3200" i="1">
                <a:solidFill>
                  <a:srgbClr val="FF9400"/>
                </a:solidFill>
              </a:rPr>
              <a:t>posterior distributions</a:t>
            </a:r>
            <a:r>
              <a:rPr lang="en-US" sz="3200" i="1"/>
              <a:t> </a:t>
            </a:r>
            <a:r>
              <a:rPr lang="en-US" sz="3200"/>
              <a:t>for model parameters</a:t>
            </a:r>
          </a:p>
          <a:p>
            <a:endParaRPr lang="en-US" sz="3200"/>
          </a:p>
        </p:txBody>
      </p:sp>
      <p:pic>
        <p:nvPicPr>
          <p:cNvPr id="8" name="Picture 2">
            <a:extLst>
              <a:ext uri="{FF2B5EF4-FFF2-40B4-BE49-F238E27FC236}">
                <a16:creationId xmlns:a16="http://schemas.microsoft.com/office/drawing/2014/main" id="{A99ACB4D-8172-95E1-D8CA-23AD713FADA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0249" t="12858" r="10626" b="53966"/>
          <a:stretch/>
        </p:blipFill>
        <p:spPr bwMode="auto">
          <a:xfrm>
            <a:off x="3370045" y="2663984"/>
            <a:ext cx="4908985" cy="419401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a:extLst>
              <a:ext uri="{FF2B5EF4-FFF2-40B4-BE49-F238E27FC236}">
                <a16:creationId xmlns:a16="http://schemas.microsoft.com/office/drawing/2014/main" id="{B234EED4-A1D5-5C4D-C476-D90D8F0C161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0208" t="13055" r="10729" b="54999"/>
          <a:stretch/>
        </p:blipFill>
        <p:spPr bwMode="auto">
          <a:xfrm>
            <a:off x="3324126" y="2673605"/>
            <a:ext cx="4954904" cy="40848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77495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afterEffect">
                                  <p:stCondLst>
                                    <p:cond delay="0"/>
                                  </p:stCondLst>
                                  <p:childTnLst>
                                    <p:animEffect transition="out" filter="fade">
                                      <p:cBhvr>
                                        <p:cTn id="6" dur="1000"/>
                                        <p:tgtEl>
                                          <p:spTgt spid="8"/>
                                        </p:tgtEl>
                                      </p:cBhvr>
                                    </p:animEffect>
                                    <p:set>
                                      <p:cBhvr>
                                        <p:cTn id="7" dur="1" fill="hold">
                                          <p:stCondLst>
                                            <p:cond delay="999"/>
                                          </p:stCondLst>
                                        </p:cTn>
                                        <p:tgtEl>
                                          <p:spTgt spid="8"/>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D7067D-0631-B419-F43F-345C9EDFB51F}"/>
              </a:ext>
            </a:extLst>
          </p:cNvPr>
          <p:cNvSpPr>
            <a:spLocks noGrp="1"/>
          </p:cNvSpPr>
          <p:nvPr>
            <p:ph type="title"/>
          </p:nvPr>
        </p:nvSpPr>
        <p:spPr/>
        <p:txBody>
          <a:bodyPr/>
          <a:lstStyle/>
          <a:p>
            <a:r>
              <a:rPr lang="en-US"/>
              <a:t>GAUSSIAN PROCESSES</a:t>
            </a:r>
          </a:p>
        </p:txBody>
      </p:sp>
      <p:sp>
        <p:nvSpPr>
          <p:cNvPr id="3" name="Content Placeholder 2">
            <a:extLst>
              <a:ext uri="{FF2B5EF4-FFF2-40B4-BE49-F238E27FC236}">
                <a16:creationId xmlns:a16="http://schemas.microsoft.com/office/drawing/2014/main" id="{6B64002E-F94D-61F3-DFA6-4403F8A5DA43}"/>
              </a:ext>
            </a:extLst>
          </p:cNvPr>
          <p:cNvSpPr>
            <a:spLocks noGrp="1"/>
          </p:cNvSpPr>
          <p:nvPr>
            <p:ph idx="1"/>
          </p:nvPr>
        </p:nvSpPr>
        <p:spPr/>
        <p:txBody>
          <a:bodyPr/>
          <a:lstStyle/>
          <a:p>
            <a:r>
              <a:rPr lang="en-US" sz="3200"/>
              <a:t>A type of probabilistic machine learning</a:t>
            </a:r>
          </a:p>
          <a:p>
            <a:endParaRPr lang="en-US" sz="3200"/>
          </a:p>
          <a:p>
            <a:r>
              <a:rPr lang="en-US" sz="3200"/>
              <a:t>Assigns a probability distribution to</a:t>
            </a:r>
            <a:r>
              <a:rPr lang="en-US" sz="3200">
                <a:solidFill>
                  <a:srgbClr val="00B0F0"/>
                </a:solidFill>
              </a:rPr>
              <a:t> each possible function</a:t>
            </a:r>
          </a:p>
          <a:p>
            <a:endParaRPr lang="en-US">
              <a:solidFill>
                <a:srgbClr val="00B0F0"/>
              </a:solidFill>
            </a:endParaRPr>
          </a:p>
        </p:txBody>
      </p:sp>
    </p:spTree>
    <p:extLst>
      <p:ext uri="{BB962C8B-B14F-4D97-AF65-F5344CB8AC3E}">
        <p14:creationId xmlns:p14="http://schemas.microsoft.com/office/powerpoint/2010/main" val="34400403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500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1000"/>
                                        <p:tgtEl>
                                          <p:spTgt spid="3">
                                            <p:txEl>
                                              <p:pRg st="2" end="2"/>
                                            </p:txEl>
                                          </p:spTgt>
                                        </p:tgtEl>
                                      </p:cBhvr>
                                    </p:animEffect>
                                    <p:anim calcmode="lin" valueType="num">
                                      <p:cBhvr>
                                        <p:cTn id="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D7067D-0631-B419-F43F-345C9EDFB51F}"/>
              </a:ext>
            </a:extLst>
          </p:cNvPr>
          <p:cNvSpPr>
            <a:spLocks noGrp="1"/>
          </p:cNvSpPr>
          <p:nvPr>
            <p:ph type="title"/>
          </p:nvPr>
        </p:nvSpPr>
        <p:spPr/>
        <p:txBody>
          <a:bodyPr/>
          <a:lstStyle/>
          <a:p>
            <a:r>
              <a:rPr lang="en-US"/>
              <a:t>GAUSSIAN PROCESSES</a:t>
            </a:r>
          </a:p>
        </p:txBody>
      </p:sp>
      <p:pic>
        <p:nvPicPr>
          <p:cNvPr id="3" name="Picture 2">
            <a:extLst>
              <a:ext uri="{FF2B5EF4-FFF2-40B4-BE49-F238E27FC236}">
                <a16:creationId xmlns:a16="http://schemas.microsoft.com/office/drawing/2014/main" id="{53E3C007-73F0-6E20-1613-78B934DDC70B}"/>
              </a:ext>
            </a:extLst>
          </p:cNvPr>
          <p:cNvPicPr>
            <a:picLocks noChangeAspect="1"/>
          </p:cNvPicPr>
          <p:nvPr/>
        </p:nvPicPr>
        <p:blipFill>
          <a:blip r:embed="rId4"/>
          <a:stretch>
            <a:fillRect/>
          </a:stretch>
        </p:blipFill>
        <p:spPr>
          <a:xfrm>
            <a:off x="-575827" y="1298144"/>
            <a:ext cx="13343654" cy="5559856"/>
          </a:xfrm>
          <a:prstGeom prst="rect">
            <a:avLst/>
          </a:prstGeom>
        </p:spPr>
      </p:pic>
      <p:pic>
        <p:nvPicPr>
          <p:cNvPr id="5" name="Picture 4">
            <a:extLst>
              <a:ext uri="{FF2B5EF4-FFF2-40B4-BE49-F238E27FC236}">
                <a16:creationId xmlns:a16="http://schemas.microsoft.com/office/drawing/2014/main" id="{405D3DAE-B364-A6F1-8FA4-D9E2AB90C7EF}"/>
              </a:ext>
            </a:extLst>
          </p:cNvPr>
          <p:cNvPicPr>
            <a:picLocks noChangeAspect="1"/>
          </p:cNvPicPr>
          <p:nvPr/>
        </p:nvPicPr>
        <p:blipFill>
          <a:blip r:embed="rId5"/>
          <a:stretch>
            <a:fillRect/>
          </a:stretch>
        </p:blipFill>
        <p:spPr>
          <a:xfrm>
            <a:off x="-575827" y="1298144"/>
            <a:ext cx="13340160" cy="5558400"/>
          </a:xfrm>
          <a:prstGeom prst="rect">
            <a:avLst/>
          </a:prstGeom>
        </p:spPr>
      </p:pic>
    </p:spTree>
    <p:custDataLst>
      <p:tags r:id="rId1"/>
    </p:custDataLst>
    <p:extLst>
      <p:ext uri="{BB962C8B-B14F-4D97-AF65-F5344CB8AC3E}">
        <p14:creationId xmlns:p14="http://schemas.microsoft.com/office/powerpoint/2010/main" val="333559519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D7067D-0631-B419-F43F-345C9EDFB51F}"/>
              </a:ext>
            </a:extLst>
          </p:cNvPr>
          <p:cNvSpPr>
            <a:spLocks noGrp="1"/>
          </p:cNvSpPr>
          <p:nvPr>
            <p:ph type="title"/>
          </p:nvPr>
        </p:nvSpPr>
        <p:spPr/>
        <p:txBody>
          <a:bodyPr/>
          <a:lstStyle/>
          <a:p>
            <a:r>
              <a:rPr lang="en-US"/>
              <a:t>GAUSSIAN PROCESES</a:t>
            </a:r>
          </a:p>
        </p:txBody>
      </p:sp>
      <p:pic>
        <p:nvPicPr>
          <p:cNvPr id="5" name="Picture 4">
            <a:extLst>
              <a:ext uri="{FF2B5EF4-FFF2-40B4-BE49-F238E27FC236}">
                <a16:creationId xmlns:a16="http://schemas.microsoft.com/office/drawing/2014/main" id="{38FCA53B-7072-BBF7-85B9-ED38A9AC61B1}"/>
              </a:ext>
            </a:extLst>
          </p:cNvPr>
          <p:cNvPicPr>
            <a:picLocks noChangeAspect="1"/>
          </p:cNvPicPr>
          <p:nvPr/>
        </p:nvPicPr>
        <p:blipFill>
          <a:blip r:embed="rId3"/>
          <a:stretch>
            <a:fillRect/>
          </a:stretch>
        </p:blipFill>
        <p:spPr>
          <a:xfrm>
            <a:off x="-705852" y="1321802"/>
            <a:ext cx="13286874" cy="5536198"/>
          </a:xfrm>
          <a:prstGeom prst="rect">
            <a:avLst/>
          </a:prstGeom>
        </p:spPr>
      </p:pic>
    </p:spTree>
    <p:extLst>
      <p:ext uri="{BB962C8B-B14F-4D97-AF65-F5344CB8AC3E}">
        <p14:creationId xmlns:p14="http://schemas.microsoft.com/office/powerpoint/2010/main" val="37343236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D7067D-0631-B419-F43F-345C9EDFB51F}"/>
              </a:ext>
            </a:extLst>
          </p:cNvPr>
          <p:cNvSpPr>
            <a:spLocks noGrp="1"/>
          </p:cNvSpPr>
          <p:nvPr>
            <p:ph type="title"/>
          </p:nvPr>
        </p:nvSpPr>
        <p:spPr/>
        <p:txBody>
          <a:bodyPr/>
          <a:lstStyle/>
          <a:p>
            <a:r>
              <a:rPr lang="en-US"/>
              <a:t>GAUSSIAN PROCESES</a:t>
            </a:r>
          </a:p>
        </p:txBody>
      </p:sp>
      <p:pic>
        <p:nvPicPr>
          <p:cNvPr id="4" name="Picture 3">
            <a:extLst>
              <a:ext uri="{FF2B5EF4-FFF2-40B4-BE49-F238E27FC236}">
                <a16:creationId xmlns:a16="http://schemas.microsoft.com/office/drawing/2014/main" id="{5D60D279-322E-AC73-0192-2FC44F9CFE40}"/>
              </a:ext>
            </a:extLst>
          </p:cNvPr>
          <p:cNvPicPr>
            <a:picLocks noChangeAspect="1"/>
          </p:cNvPicPr>
          <p:nvPr/>
        </p:nvPicPr>
        <p:blipFill>
          <a:blip r:embed="rId4"/>
          <a:stretch>
            <a:fillRect/>
          </a:stretch>
        </p:blipFill>
        <p:spPr>
          <a:xfrm>
            <a:off x="-705853" y="1321802"/>
            <a:ext cx="13286875" cy="5536198"/>
          </a:xfrm>
          <a:prstGeom prst="rect">
            <a:avLst/>
          </a:prstGeom>
        </p:spPr>
      </p:pic>
      <p:pic>
        <p:nvPicPr>
          <p:cNvPr id="3" name="Picture 2">
            <a:extLst>
              <a:ext uri="{FF2B5EF4-FFF2-40B4-BE49-F238E27FC236}">
                <a16:creationId xmlns:a16="http://schemas.microsoft.com/office/drawing/2014/main" id="{F2370902-ACE3-7489-01DA-7028B4DD89B1}"/>
              </a:ext>
            </a:extLst>
          </p:cNvPr>
          <p:cNvPicPr>
            <a:picLocks noChangeAspect="1"/>
          </p:cNvPicPr>
          <p:nvPr/>
        </p:nvPicPr>
        <p:blipFill>
          <a:blip r:embed="rId5"/>
          <a:stretch>
            <a:fillRect/>
          </a:stretch>
        </p:blipFill>
        <p:spPr>
          <a:xfrm>
            <a:off x="-707298" y="1321802"/>
            <a:ext cx="13288320" cy="5536800"/>
          </a:xfrm>
          <a:prstGeom prst="rect">
            <a:avLst/>
          </a:prstGeom>
        </p:spPr>
      </p:pic>
    </p:spTree>
    <p:custDataLst>
      <p:tags r:id="rId1"/>
    </p:custDataLst>
    <p:extLst>
      <p:ext uri="{BB962C8B-B14F-4D97-AF65-F5344CB8AC3E}">
        <p14:creationId xmlns:p14="http://schemas.microsoft.com/office/powerpoint/2010/main" val="376246838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2000"/>
                                        <p:tgtEl>
                                          <p:spTgt spid="3"/>
                                        </p:tgtEl>
                                      </p:cBhvr>
                                    </p:animEffect>
                                    <p:set>
                                      <p:cBhvr>
                                        <p:cTn id="7" dur="1" fill="hold">
                                          <p:stCondLst>
                                            <p:cond delay="1999"/>
                                          </p:stCondLst>
                                        </p:cTn>
                                        <p:tgtEl>
                                          <p:spTgt spid="3"/>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D7067D-0631-B419-F43F-345C9EDFB51F}"/>
              </a:ext>
            </a:extLst>
          </p:cNvPr>
          <p:cNvSpPr>
            <a:spLocks noGrp="1"/>
          </p:cNvSpPr>
          <p:nvPr>
            <p:ph type="title"/>
          </p:nvPr>
        </p:nvSpPr>
        <p:spPr/>
        <p:txBody>
          <a:bodyPr/>
          <a:lstStyle/>
          <a:p>
            <a:r>
              <a:rPr lang="en-US"/>
              <a:t>GAUSSIAN PROCESSES</a:t>
            </a:r>
          </a:p>
        </p:txBody>
      </p:sp>
      <p:sp>
        <p:nvSpPr>
          <p:cNvPr id="3" name="Content Placeholder 2">
            <a:extLst>
              <a:ext uri="{FF2B5EF4-FFF2-40B4-BE49-F238E27FC236}">
                <a16:creationId xmlns:a16="http://schemas.microsoft.com/office/drawing/2014/main" id="{6B64002E-F94D-61F3-DFA6-4403F8A5DA43}"/>
              </a:ext>
            </a:extLst>
          </p:cNvPr>
          <p:cNvSpPr>
            <a:spLocks noGrp="1"/>
          </p:cNvSpPr>
          <p:nvPr>
            <p:ph idx="1"/>
          </p:nvPr>
        </p:nvSpPr>
        <p:spPr/>
        <p:txBody>
          <a:bodyPr>
            <a:normAutofit/>
          </a:bodyPr>
          <a:lstStyle/>
          <a:p>
            <a:r>
              <a:rPr lang="en-US" sz="3200"/>
              <a:t>Fully described by its </a:t>
            </a:r>
            <a:r>
              <a:rPr lang="en-US" sz="3200" i="1">
                <a:solidFill>
                  <a:srgbClr val="FF9400"/>
                </a:solidFill>
              </a:rPr>
              <a:t>mean</a:t>
            </a:r>
            <a:r>
              <a:rPr lang="en-US" sz="3200"/>
              <a:t> and </a:t>
            </a:r>
            <a:r>
              <a:rPr lang="en-US" sz="3200" i="1">
                <a:solidFill>
                  <a:srgbClr val="FF9400"/>
                </a:solidFill>
              </a:rPr>
              <a:t>covariance function</a:t>
            </a:r>
          </a:p>
          <a:p>
            <a:endParaRPr lang="en-US" i="1">
              <a:solidFill>
                <a:srgbClr val="FF9400"/>
              </a:solidFill>
            </a:endParaRPr>
          </a:p>
          <a:p>
            <a:pPr marL="457200" lvl="1" indent="0">
              <a:buNone/>
            </a:pPr>
            <a:r>
              <a:rPr lang="en-US"/>
              <a:t>	</a:t>
            </a:r>
            <a:r>
              <a:rPr lang="en-US" sz="2800"/>
              <a:t>long-term trend			short-term variation</a:t>
            </a:r>
          </a:p>
          <a:p>
            <a:pPr lvl="1"/>
            <a:endParaRPr lang="en-US"/>
          </a:p>
        </p:txBody>
      </p:sp>
      <p:sp>
        <p:nvSpPr>
          <p:cNvPr id="19" name="Down Arrow 18">
            <a:extLst>
              <a:ext uri="{FF2B5EF4-FFF2-40B4-BE49-F238E27FC236}">
                <a16:creationId xmlns:a16="http://schemas.microsoft.com/office/drawing/2014/main" id="{98B5FBF9-9B5A-F3B0-E7FE-80F91CD5570D}"/>
              </a:ext>
            </a:extLst>
          </p:cNvPr>
          <p:cNvSpPr/>
          <p:nvPr/>
        </p:nvSpPr>
        <p:spPr>
          <a:xfrm rot="3053101">
            <a:off x="4532604" y="2198482"/>
            <a:ext cx="152110" cy="86752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Down Arrow 19">
            <a:extLst>
              <a:ext uri="{FF2B5EF4-FFF2-40B4-BE49-F238E27FC236}">
                <a16:creationId xmlns:a16="http://schemas.microsoft.com/office/drawing/2014/main" id="{09CDD498-186B-B7F8-1A26-D7DF254F8F85}"/>
              </a:ext>
            </a:extLst>
          </p:cNvPr>
          <p:cNvSpPr/>
          <p:nvPr/>
        </p:nvSpPr>
        <p:spPr>
          <a:xfrm rot="19943433">
            <a:off x="7295813" y="2279944"/>
            <a:ext cx="116808" cy="64417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B09B8C21-DB9A-AF28-08EC-1456E5BE30F8}"/>
              </a:ext>
            </a:extLst>
          </p:cNvPr>
          <p:cNvPicPr>
            <a:picLocks noChangeAspect="1"/>
          </p:cNvPicPr>
          <p:nvPr/>
        </p:nvPicPr>
        <p:blipFill>
          <a:blip r:embed="rId4"/>
          <a:stretch>
            <a:fillRect/>
          </a:stretch>
        </p:blipFill>
        <p:spPr>
          <a:xfrm>
            <a:off x="5208689" y="4069857"/>
            <a:ext cx="6318790" cy="975532"/>
          </a:xfrm>
          <a:prstGeom prst="rect">
            <a:avLst/>
          </a:prstGeom>
        </p:spPr>
      </p:pic>
      <p:sp>
        <p:nvSpPr>
          <p:cNvPr id="7" name="Oval 6">
            <a:extLst>
              <a:ext uri="{FF2B5EF4-FFF2-40B4-BE49-F238E27FC236}">
                <a16:creationId xmlns:a16="http://schemas.microsoft.com/office/drawing/2014/main" id="{4063B688-A7ED-8DEA-731D-68C189C3053A}"/>
              </a:ext>
            </a:extLst>
          </p:cNvPr>
          <p:cNvSpPr/>
          <p:nvPr/>
        </p:nvSpPr>
        <p:spPr>
          <a:xfrm>
            <a:off x="5193747" y="4369630"/>
            <a:ext cx="329783" cy="329783"/>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8238BC13-8193-3CB2-C122-200351F9979E}"/>
              </a:ext>
            </a:extLst>
          </p:cNvPr>
          <p:cNvSpPr/>
          <p:nvPr/>
        </p:nvSpPr>
        <p:spPr>
          <a:xfrm>
            <a:off x="6964415" y="4554059"/>
            <a:ext cx="389803" cy="389803"/>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34D2C90C-00D5-3228-CB9D-EC82AC10E4D5}"/>
              </a:ext>
            </a:extLst>
          </p:cNvPr>
          <p:cNvSpPr/>
          <p:nvPr/>
        </p:nvSpPr>
        <p:spPr>
          <a:xfrm>
            <a:off x="9363136" y="4554059"/>
            <a:ext cx="329783" cy="329783"/>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7900FDD3-2233-0526-5207-5AD698ECA305}"/>
              </a:ext>
            </a:extLst>
          </p:cNvPr>
          <p:cNvSpPr/>
          <p:nvPr/>
        </p:nvSpPr>
        <p:spPr>
          <a:xfrm>
            <a:off x="8193322" y="4578795"/>
            <a:ext cx="389803" cy="389803"/>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F21313C8-9EC9-BE1E-52CE-448AD5668AF9}"/>
              </a:ext>
            </a:extLst>
          </p:cNvPr>
          <p:cNvSpPr/>
          <p:nvPr/>
        </p:nvSpPr>
        <p:spPr>
          <a:xfrm>
            <a:off x="10853509" y="4387956"/>
            <a:ext cx="329783" cy="329783"/>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CA438260-1CCF-62B2-377F-2F79B307EA0D}"/>
              </a:ext>
            </a:extLst>
          </p:cNvPr>
          <p:cNvPicPr>
            <a:picLocks noChangeAspect="1"/>
          </p:cNvPicPr>
          <p:nvPr/>
        </p:nvPicPr>
        <p:blipFill>
          <a:blip r:embed="rId5"/>
          <a:stretch>
            <a:fillRect/>
          </a:stretch>
        </p:blipFill>
        <p:spPr>
          <a:xfrm>
            <a:off x="1256904" y="4181216"/>
            <a:ext cx="2502305" cy="745687"/>
          </a:xfrm>
          <a:prstGeom prst="rect">
            <a:avLst/>
          </a:prstGeom>
        </p:spPr>
      </p:pic>
      <p:sp>
        <p:nvSpPr>
          <p:cNvPr id="14" name="Oval 13">
            <a:extLst>
              <a:ext uri="{FF2B5EF4-FFF2-40B4-BE49-F238E27FC236}">
                <a16:creationId xmlns:a16="http://schemas.microsoft.com/office/drawing/2014/main" id="{14C729B7-5033-2BD2-02C1-2EDF9837B469}"/>
              </a:ext>
            </a:extLst>
          </p:cNvPr>
          <p:cNvSpPr/>
          <p:nvPr/>
        </p:nvSpPr>
        <p:spPr>
          <a:xfrm>
            <a:off x="3476459" y="4422790"/>
            <a:ext cx="329783" cy="329783"/>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97DDB6CD-0087-A23B-6787-8C24249E8CED}"/>
              </a:ext>
            </a:extLst>
          </p:cNvPr>
          <p:cNvSpPr/>
          <p:nvPr/>
        </p:nvSpPr>
        <p:spPr>
          <a:xfrm>
            <a:off x="2728679" y="4422791"/>
            <a:ext cx="329783" cy="329783"/>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890D82CA-C8AB-FDAA-AAA1-849FAD086958}"/>
              </a:ext>
            </a:extLst>
          </p:cNvPr>
          <p:cNvSpPr/>
          <p:nvPr/>
        </p:nvSpPr>
        <p:spPr>
          <a:xfrm>
            <a:off x="2027933" y="4587683"/>
            <a:ext cx="329783" cy="329783"/>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Down Arrow 16">
            <a:extLst>
              <a:ext uri="{FF2B5EF4-FFF2-40B4-BE49-F238E27FC236}">
                <a16:creationId xmlns:a16="http://schemas.microsoft.com/office/drawing/2014/main" id="{D0AA139A-380D-BC77-5826-4EEFA47B90DA}"/>
              </a:ext>
            </a:extLst>
          </p:cNvPr>
          <p:cNvSpPr/>
          <p:nvPr/>
        </p:nvSpPr>
        <p:spPr>
          <a:xfrm>
            <a:off x="2891223" y="3361562"/>
            <a:ext cx="116808" cy="74568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Down Arrow 17">
            <a:extLst>
              <a:ext uri="{FF2B5EF4-FFF2-40B4-BE49-F238E27FC236}">
                <a16:creationId xmlns:a16="http://schemas.microsoft.com/office/drawing/2014/main" id="{A8E722AE-B799-070C-1F83-7E012F14EA94}"/>
              </a:ext>
            </a:extLst>
          </p:cNvPr>
          <p:cNvSpPr/>
          <p:nvPr/>
        </p:nvSpPr>
        <p:spPr>
          <a:xfrm>
            <a:off x="7801072" y="3313407"/>
            <a:ext cx="116808" cy="75645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F72C77BB-969B-FA92-0223-C7D85E10BF77}"/>
              </a:ext>
            </a:extLst>
          </p:cNvPr>
          <p:cNvSpPr txBox="1"/>
          <p:nvPr/>
        </p:nvSpPr>
        <p:spPr>
          <a:xfrm>
            <a:off x="4706440" y="5855608"/>
            <a:ext cx="3003356" cy="584775"/>
          </a:xfrm>
          <a:prstGeom prst="rect">
            <a:avLst/>
          </a:prstGeom>
          <a:noFill/>
        </p:spPr>
        <p:txBody>
          <a:bodyPr wrap="square" rtlCol="0">
            <a:spAutoFit/>
          </a:bodyPr>
          <a:lstStyle/>
          <a:p>
            <a:r>
              <a:rPr lang="en-US" sz="3200" b="1">
                <a:solidFill>
                  <a:srgbClr val="00B0F0"/>
                </a:solidFill>
              </a:rPr>
              <a:t>SAMPLING</a:t>
            </a:r>
          </a:p>
        </p:txBody>
      </p:sp>
      <p:sp>
        <p:nvSpPr>
          <p:cNvPr id="22" name="Down Arrow 21">
            <a:extLst>
              <a:ext uri="{FF2B5EF4-FFF2-40B4-BE49-F238E27FC236}">
                <a16:creationId xmlns:a16="http://schemas.microsoft.com/office/drawing/2014/main" id="{DB5B15D0-3E3B-C4DF-EF13-AE2E85733FED}"/>
              </a:ext>
            </a:extLst>
          </p:cNvPr>
          <p:cNvSpPr/>
          <p:nvPr/>
        </p:nvSpPr>
        <p:spPr>
          <a:xfrm rot="18738970">
            <a:off x="4084565" y="4692454"/>
            <a:ext cx="179617" cy="127557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Down Arrow 22">
            <a:extLst>
              <a:ext uri="{FF2B5EF4-FFF2-40B4-BE49-F238E27FC236}">
                <a16:creationId xmlns:a16="http://schemas.microsoft.com/office/drawing/2014/main" id="{2EBDF117-9C24-BF4B-89ED-95013F7EF77C}"/>
              </a:ext>
            </a:extLst>
          </p:cNvPr>
          <p:cNvSpPr/>
          <p:nvPr/>
        </p:nvSpPr>
        <p:spPr>
          <a:xfrm rot="2370441">
            <a:off x="6737815" y="4914458"/>
            <a:ext cx="152116" cy="100789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122443379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anim calcmode="lin" valueType="num">
                                      <p:cBhvr>
                                        <p:cTn id="8" dur="1000" fill="hold"/>
                                        <p:tgtEl>
                                          <p:spTgt spid="19"/>
                                        </p:tgtEl>
                                        <p:attrNameLst>
                                          <p:attrName>ppt_x</p:attrName>
                                        </p:attrNameLst>
                                      </p:cBhvr>
                                      <p:tavLst>
                                        <p:tav tm="0">
                                          <p:val>
                                            <p:strVal val="#ppt_x"/>
                                          </p:val>
                                        </p:tav>
                                        <p:tav tm="100000">
                                          <p:val>
                                            <p:strVal val="#ppt_x"/>
                                          </p:val>
                                        </p:tav>
                                      </p:tavLst>
                                    </p:anim>
                                    <p:anim calcmode="lin" valueType="num">
                                      <p:cBhvr>
                                        <p:cTn id="9" dur="1000" fill="hold"/>
                                        <p:tgtEl>
                                          <p:spTgt spid="19"/>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1000"/>
                                        <p:tgtEl>
                                          <p:spTgt spid="20"/>
                                        </p:tgtEl>
                                      </p:cBhvr>
                                    </p:animEffect>
                                    <p:anim calcmode="lin" valueType="num">
                                      <p:cBhvr>
                                        <p:cTn id="13" dur="1000" fill="hold"/>
                                        <p:tgtEl>
                                          <p:spTgt spid="20"/>
                                        </p:tgtEl>
                                        <p:attrNameLst>
                                          <p:attrName>ppt_x</p:attrName>
                                        </p:attrNameLst>
                                      </p:cBhvr>
                                      <p:tavLst>
                                        <p:tav tm="0">
                                          <p:val>
                                            <p:strVal val="#ppt_x"/>
                                          </p:val>
                                        </p:tav>
                                        <p:tav tm="100000">
                                          <p:val>
                                            <p:strVal val="#ppt_x"/>
                                          </p:val>
                                        </p:tav>
                                      </p:tavLst>
                                    </p:anim>
                                    <p:anim calcmode="lin" valueType="num">
                                      <p:cBhvr>
                                        <p:cTn id="14" dur="1000" fill="hold"/>
                                        <p:tgtEl>
                                          <p:spTgt spid="20"/>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2" presetClass="entr" presetSubtype="0" fill="hold" nodeType="after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fade">
                                      <p:cBhvr>
                                        <p:cTn id="18" dur="1000"/>
                                        <p:tgtEl>
                                          <p:spTgt spid="3">
                                            <p:txEl>
                                              <p:pRg st="2" end="2"/>
                                            </p:txEl>
                                          </p:spTgt>
                                        </p:tgtEl>
                                      </p:cBhvr>
                                    </p:animEffect>
                                    <p:anim calcmode="lin" valueType="num">
                                      <p:cBhvr>
                                        <p:cTn id="19"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0"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1000"/>
                                        <p:tgtEl>
                                          <p:spTgt spid="17"/>
                                        </p:tgtEl>
                                      </p:cBhvr>
                                    </p:animEffect>
                                    <p:anim calcmode="lin" valueType="num">
                                      <p:cBhvr>
                                        <p:cTn id="26" dur="1000" fill="hold"/>
                                        <p:tgtEl>
                                          <p:spTgt spid="17"/>
                                        </p:tgtEl>
                                        <p:attrNameLst>
                                          <p:attrName>ppt_x</p:attrName>
                                        </p:attrNameLst>
                                      </p:cBhvr>
                                      <p:tavLst>
                                        <p:tav tm="0">
                                          <p:val>
                                            <p:strVal val="#ppt_x"/>
                                          </p:val>
                                        </p:tav>
                                        <p:tav tm="100000">
                                          <p:val>
                                            <p:strVal val="#ppt_x"/>
                                          </p:val>
                                        </p:tav>
                                      </p:tavLst>
                                    </p:anim>
                                    <p:anim calcmode="lin" valueType="num">
                                      <p:cBhvr>
                                        <p:cTn id="27" dur="1000" fill="hold"/>
                                        <p:tgtEl>
                                          <p:spTgt spid="17"/>
                                        </p:tgtEl>
                                        <p:attrNameLst>
                                          <p:attrName>ppt_y</p:attrName>
                                        </p:attrNameLst>
                                      </p:cBhvr>
                                      <p:tavLst>
                                        <p:tav tm="0">
                                          <p:val>
                                            <p:strVal val="#ppt_y+.1"/>
                                          </p:val>
                                        </p:tav>
                                        <p:tav tm="100000">
                                          <p:val>
                                            <p:strVal val="#ppt_y"/>
                                          </p:val>
                                        </p:tav>
                                      </p:tavLst>
                                    </p:anim>
                                  </p:childTnLst>
                                </p:cTn>
                              </p:par>
                              <p:par>
                                <p:cTn id="28" presetID="42" presetClass="entr" presetSubtype="0" fill="hold" grpId="0" nodeType="with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fade">
                                      <p:cBhvr>
                                        <p:cTn id="30" dur="1000"/>
                                        <p:tgtEl>
                                          <p:spTgt spid="18"/>
                                        </p:tgtEl>
                                      </p:cBhvr>
                                    </p:animEffect>
                                    <p:anim calcmode="lin" valueType="num">
                                      <p:cBhvr>
                                        <p:cTn id="31" dur="1000" fill="hold"/>
                                        <p:tgtEl>
                                          <p:spTgt spid="18"/>
                                        </p:tgtEl>
                                        <p:attrNameLst>
                                          <p:attrName>ppt_x</p:attrName>
                                        </p:attrNameLst>
                                      </p:cBhvr>
                                      <p:tavLst>
                                        <p:tav tm="0">
                                          <p:val>
                                            <p:strVal val="#ppt_x"/>
                                          </p:val>
                                        </p:tav>
                                        <p:tav tm="100000">
                                          <p:val>
                                            <p:strVal val="#ppt_x"/>
                                          </p:val>
                                        </p:tav>
                                      </p:tavLst>
                                    </p:anim>
                                    <p:anim calcmode="lin" valueType="num">
                                      <p:cBhvr>
                                        <p:cTn id="32" dur="1000" fill="hold"/>
                                        <p:tgtEl>
                                          <p:spTgt spid="18"/>
                                        </p:tgtEl>
                                        <p:attrNameLst>
                                          <p:attrName>ppt_y</p:attrName>
                                        </p:attrNameLst>
                                      </p:cBhvr>
                                      <p:tavLst>
                                        <p:tav tm="0">
                                          <p:val>
                                            <p:strVal val="#ppt_y+.1"/>
                                          </p:val>
                                        </p:tav>
                                        <p:tav tm="100000">
                                          <p:val>
                                            <p:strVal val="#ppt_y"/>
                                          </p:val>
                                        </p:tav>
                                      </p:tavLst>
                                    </p:anim>
                                  </p:childTnLst>
                                </p:cTn>
                              </p:par>
                            </p:childTnLst>
                          </p:cTn>
                        </p:par>
                        <p:par>
                          <p:cTn id="33" fill="hold">
                            <p:stCondLst>
                              <p:cond delay="1000"/>
                            </p:stCondLst>
                            <p:childTnLst>
                              <p:par>
                                <p:cTn id="34" presetID="42" presetClass="entr" presetSubtype="0" fill="hold" nodeType="after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fade">
                                      <p:cBhvr>
                                        <p:cTn id="36" dur="1000"/>
                                        <p:tgtEl>
                                          <p:spTgt spid="13"/>
                                        </p:tgtEl>
                                      </p:cBhvr>
                                    </p:animEffect>
                                    <p:anim calcmode="lin" valueType="num">
                                      <p:cBhvr>
                                        <p:cTn id="37" dur="1000" fill="hold"/>
                                        <p:tgtEl>
                                          <p:spTgt spid="13"/>
                                        </p:tgtEl>
                                        <p:attrNameLst>
                                          <p:attrName>ppt_x</p:attrName>
                                        </p:attrNameLst>
                                      </p:cBhvr>
                                      <p:tavLst>
                                        <p:tav tm="0">
                                          <p:val>
                                            <p:strVal val="#ppt_x"/>
                                          </p:val>
                                        </p:tav>
                                        <p:tav tm="100000">
                                          <p:val>
                                            <p:strVal val="#ppt_x"/>
                                          </p:val>
                                        </p:tav>
                                      </p:tavLst>
                                    </p:anim>
                                    <p:anim calcmode="lin" valueType="num">
                                      <p:cBhvr>
                                        <p:cTn id="38" dur="1000" fill="hold"/>
                                        <p:tgtEl>
                                          <p:spTgt spid="13"/>
                                        </p:tgtEl>
                                        <p:attrNameLst>
                                          <p:attrName>ppt_y</p:attrName>
                                        </p:attrNameLst>
                                      </p:cBhvr>
                                      <p:tavLst>
                                        <p:tav tm="0">
                                          <p:val>
                                            <p:strVal val="#ppt_y+.1"/>
                                          </p:val>
                                        </p:tav>
                                        <p:tav tm="100000">
                                          <p:val>
                                            <p:strVal val="#ppt_y"/>
                                          </p:val>
                                        </p:tav>
                                      </p:tavLst>
                                    </p:anim>
                                  </p:childTnLst>
                                </p:cTn>
                              </p:par>
                              <p:par>
                                <p:cTn id="39" presetID="42" presetClass="entr" presetSubtype="0" fill="hold" nodeType="withEffect">
                                  <p:stCondLst>
                                    <p:cond delay="0"/>
                                  </p:stCondLst>
                                  <p:childTnLst>
                                    <p:set>
                                      <p:cBhvr>
                                        <p:cTn id="40" dur="1" fill="hold">
                                          <p:stCondLst>
                                            <p:cond delay="0"/>
                                          </p:stCondLst>
                                        </p:cTn>
                                        <p:tgtEl>
                                          <p:spTgt spid="6"/>
                                        </p:tgtEl>
                                        <p:attrNameLst>
                                          <p:attrName>style.visibility</p:attrName>
                                        </p:attrNameLst>
                                      </p:cBhvr>
                                      <p:to>
                                        <p:strVal val="visible"/>
                                      </p:to>
                                    </p:set>
                                    <p:animEffect transition="in" filter="fade">
                                      <p:cBhvr>
                                        <p:cTn id="41" dur="1000"/>
                                        <p:tgtEl>
                                          <p:spTgt spid="6"/>
                                        </p:tgtEl>
                                      </p:cBhvr>
                                    </p:animEffect>
                                    <p:anim calcmode="lin" valueType="num">
                                      <p:cBhvr>
                                        <p:cTn id="42" dur="1000" fill="hold"/>
                                        <p:tgtEl>
                                          <p:spTgt spid="6"/>
                                        </p:tgtEl>
                                        <p:attrNameLst>
                                          <p:attrName>ppt_x</p:attrName>
                                        </p:attrNameLst>
                                      </p:cBhvr>
                                      <p:tavLst>
                                        <p:tav tm="0">
                                          <p:val>
                                            <p:strVal val="#ppt_x"/>
                                          </p:val>
                                        </p:tav>
                                        <p:tav tm="100000">
                                          <p:val>
                                            <p:strVal val="#ppt_x"/>
                                          </p:val>
                                        </p:tav>
                                      </p:tavLst>
                                    </p:anim>
                                    <p:anim calcmode="lin" valueType="num">
                                      <p:cBhvr>
                                        <p:cTn id="43"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9" presetClass="entr" presetSubtype="0" fill="hold" grpId="0" nodeType="clickEffect">
                                  <p:stCondLst>
                                    <p:cond delay="0"/>
                                  </p:stCondLst>
                                  <p:childTnLst>
                                    <p:set>
                                      <p:cBhvr>
                                        <p:cTn id="47" dur="1" fill="hold">
                                          <p:stCondLst>
                                            <p:cond delay="0"/>
                                          </p:stCondLst>
                                        </p:cTn>
                                        <p:tgtEl>
                                          <p:spTgt spid="7"/>
                                        </p:tgtEl>
                                        <p:attrNameLst>
                                          <p:attrName>style.visibility</p:attrName>
                                        </p:attrNameLst>
                                      </p:cBhvr>
                                      <p:to>
                                        <p:strVal val="visible"/>
                                      </p:to>
                                    </p:set>
                                    <p:animEffect transition="in" filter="dissolve">
                                      <p:cBhvr>
                                        <p:cTn id="48" dur="1000"/>
                                        <p:tgtEl>
                                          <p:spTgt spid="7"/>
                                        </p:tgtEl>
                                      </p:cBhvr>
                                    </p:animEffect>
                                  </p:childTnLst>
                                </p:cTn>
                              </p:par>
                              <p:par>
                                <p:cTn id="49" presetID="9" presetClass="entr" presetSubtype="0" fill="hold" grpId="0" nodeType="withEffect">
                                  <p:stCondLst>
                                    <p:cond delay="0"/>
                                  </p:stCondLst>
                                  <p:childTnLst>
                                    <p:set>
                                      <p:cBhvr>
                                        <p:cTn id="50" dur="1" fill="hold">
                                          <p:stCondLst>
                                            <p:cond delay="0"/>
                                          </p:stCondLst>
                                        </p:cTn>
                                        <p:tgtEl>
                                          <p:spTgt spid="8"/>
                                        </p:tgtEl>
                                        <p:attrNameLst>
                                          <p:attrName>style.visibility</p:attrName>
                                        </p:attrNameLst>
                                      </p:cBhvr>
                                      <p:to>
                                        <p:strVal val="visible"/>
                                      </p:to>
                                    </p:set>
                                    <p:animEffect transition="in" filter="dissolve">
                                      <p:cBhvr>
                                        <p:cTn id="51" dur="1000"/>
                                        <p:tgtEl>
                                          <p:spTgt spid="8"/>
                                        </p:tgtEl>
                                      </p:cBhvr>
                                    </p:animEffect>
                                  </p:childTnLst>
                                </p:cTn>
                              </p:par>
                              <p:par>
                                <p:cTn id="52" presetID="9" presetClass="entr" presetSubtype="0" fill="hold" grpId="0" nodeType="withEffect">
                                  <p:stCondLst>
                                    <p:cond delay="0"/>
                                  </p:stCondLst>
                                  <p:childTnLst>
                                    <p:set>
                                      <p:cBhvr>
                                        <p:cTn id="53" dur="1" fill="hold">
                                          <p:stCondLst>
                                            <p:cond delay="0"/>
                                          </p:stCondLst>
                                        </p:cTn>
                                        <p:tgtEl>
                                          <p:spTgt spid="11"/>
                                        </p:tgtEl>
                                        <p:attrNameLst>
                                          <p:attrName>style.visibility</p:attrName>
                                        </p:attrNameLst>
                                      </p:cBhvr>
                                      <p:to>
                                        <p:strVal val="visible"/>
                                      </p:to>
                                    </p:set>
                                    <p:animEffect transition="in" filter="dissolve">
                                      <p:cBhvr>
                                        <p:cTn id="54" dur="1000"/>
                                        <p:tgtEl>
                                          <p:spTgt spid="11"/>
                                        </p:tgtEl>
                                      </p:cBhvr>
                                    </p:animEffect>
                                  </p:childTnLst>
                                </p:cTn>
                              </p:par>
                              <p:par>
                                <p:cTn id="55" presetID="9" presetClass="entr" presetSubtype="0" fill="hold" grpId="0" nodeType="withEffect">
                                  <p:stCondLst>
                                    <p:cond delay="0"/>
                                  </p:stCondLst>
                                  <p:childTnLst>
                                    <p:set>
                                      <p:cBhvr>
                                        <p:cTn id="56" dur="1" fill="hold">
                                          <p:stCondLst>
                                            <p:cond delay="0"/>
                                          </p:stCondLst>
                                        </p:cTn>
                                        <p:tgtEl>
                                          <p:spTgt spid="10"/>
                                        </p:tgtEl>
                                        <p:attrNameLst>
                                          <p:attrName>style.visibility</p:attrName>
                                        </p:attrNameLst>
                                      </p:cBhvr>
                                      <p:to>
                                        <p:strVal val="visible"/>
                                      </p:to>
                                    </p:set>
                                    <p:animEffect transition="in" filter="dissolve">
                                      <p:cBhvr>
                                        <p:cTn id="57" dur="1000"/>
                                        <p:tgtEl>
                                          <p:spTgt spid="10"/>
                                        </p:tgtEl>
                                      </p:cBhvr>
                                    </p:animEffect>
                                  </p:childTnLst>
                                </p:cTn>
                              </p:par>
                              <p:par>
                                <p:cTn id="58" presetID="9" presetClass="entr" presetSubtype="0" fill="hold" grpId="0" nodeType="withEffect">
                                  <p:stCondLst>
                                    <p:cond delay="0"/>
                                  </p:stCondLst>
                                  <p:childTnLst>
                                    <p:set>
                                      <p:cBhvr>
                                        <p:cTn id="59" dur="1" fill="hold">
                                          <p:stCondLst>
                                            <p:cond delay="0"/>
                                          </p:stCondLst>
                                        </p:cTn>
                                        <p:tgtEl>
                                          <p:spTgt spid="12"/>
                                        </p:tgtEl>
                                        <p:attrNameLst>
                                          <p:attrName>style.visibility</p:attrName>
                                        </p:attrNameLst>
                                      </p:cBhvr>
                                      <p:to>
                                        <p:strVal val="visible"/>
                                      </p:to>
                                    </p:set>
                                    <p:animEffect transition="in" filter="dissolve">
                                      <p:cBhvr>
                                        <p:cTn id="60" dur="1000"/>
                                        <p:tgtEl>
                                          <p:spTgt spid="12"/>
                                        </p:tgtEl>
                                      </p:cBhvr>
                                    </p:animEffect>
                                  </p:childTnLst>
                                </p:cTn>
                              </p:par>
                              <p:par>
                                <p:cTn id="61" presetID="9" presetClass="entr" presetSubtype="0" fill="hold" grpId="0" nodeType="withEffect">
                                  <p:stCondLst>
                                    <p:cond delay="0"/>
                                  </p:stCondLst>
                                  <p:childTnLst>
                                    <p:set>
                                      <p:cBhvr>
                                        <p:cTn id="62" dur="1" fill="hold">
                                          <p:stCondLst>
                                            <p:cond delay="0"/>
                                          </p:stCondLst>
                                        </p:cTn>
                                        <p:tgtEl>
                                          <p:spTgt spid="14"/>
                                        </p:tgtEl>
                                        <p:attrNameLst>
                                          <p:attrName>style.visibility</p:attrName>
                                        </p:attrNameLst>
                                      </p:cBhvr>
                                      <p:to>
                                        <p:strVal val="visible"/>
                                      </p:to>
                                    </p:set>
                                    <p:animEffect transition="in" filter="dissolve">
                                      <p:cBhvr>
                                        <p:cTn id="63" dur="1000"/>
                                        <p:tgtEl>
                                          <p:spTgt spid="14"/>
                                        </p:tgtEl>
                                      </p:cBhvr>
                                    </p:animEffect>
                                  </p:childTnLst>
                                </p:cTn>
                              </p:par>
                              <p:par>
                                <p:cTn id="64" presetID="9" presetClass="entr" presetSubtype="0" fill="hold" grpId="0" nodeType="withEffect">
                                  <p:stCondLst>
                                    <p:cond delay="0"/>
                                  </p:stCondLst>
                                  <p:childTnLst>
                                    <p:set>
                                      <p:cBhvr>
                                        <p:cTn id="65" dur="1" fill="hold">
                                          <p:stCondLst>
                                            <p:cond delay="0"/>
                                          </p:stCondLst>
                                        </p:cTn>
                                        <p:tgtEl>
                                          <p:spTgt spid="15"/>
                                        </p:tgtEl>
                                        <p:attrNameLst>
                                          <p:attrName>style.visibility</p:attrName>
                                        </p:attrNameLst>
                                      </p:cBhvr>
                                      <p:to>
                                        <p:strVal val="visible"/>
                                      </p:to>
                                    </p:set>
                                    <p:animEffect transition="in" filter="dissolve">
                                      <p:cBhvr>
                                        <p:cTn id="66" dur="1000"/>
                                        <p:tgtEl>
                                          <p:spTgt spid="15"/>
                                        </p:tgtEl>
                                      </p:cBhvr>
                                    </p:animEffect>
                                  </p:childTnLst>
                                </p:cTn>
                              </p:par>
                              <p:par>
                                <p:cTn id="67" presetID="9" presetClass="entr" presetSubtype="0" fill="hold" grpId="0" nodeType="withEffect">
                                  <p:stCondLst>
                                    <p:cond delay="0"/>
                                  </p:stCondLst>
                                  <p:childTnLst>
                                    <p:set>
                                      <p:cBhvr>
                                        <p:cTn id="68" dur="1" fill="hold">
                                          <p:stCondLst>
                                            <p:cond delay="0"/>
                                          </p:stCondLst>
                                        </p:cTn>
                                        <p:tgtEl>
                                          <p:spTgt spid="16"/>
                                        </p:tgtEl>
                                        <p:attrNameLst>
                                          <p:attrName>style.visibility</p:attrName>
                                        </p:attrNameLst>
                                      </p:cBhvr>
                                      <p:to>
                                        <p:strVal val="visible"/>
                                      </p:to>
                                    </p:set>
                                    <p:animEffect transition="in" filter="dissolve">
                                      <p:cBhvr>
                                        <p:cTn id="69" dur="1000"/>
                                        <p:tgtEl>
                                          <p:spTgt spid="16"/>
                                        </p:tgtEl>
                                      </p:cBhvr>
                                    </p:animEffect>
                                  </p:childTnLst>
                                </p:cTn>
                              </p:par>
                            </p:childTnLst>
                          </p:cTn>
                        </p:par>
                      </p:childTnLst>
                    </p:cTn>
                  </p:par>
                  <p:par>
                    <p:cTn id="70" fill="hold">
                      <p:stCondLst>
                        <p:cond delay="indefinite"/>
                      </p:stCondLst>
                      <p:childTnLst>
                        <p:par>
                          <p:cTn id="71" fill="hold">
                            <p:stCondLst>
                              <p:cond delay="0"/>
                            </p:stCondLst>
                            <p:childTnLst>
                              <p:par>
                                <p:cTn id="72" presetID="42" presetClass="entr" presetSubtype="0" fill="hold" grpId="0" nodeType="clickEffect">
                                  <p:stCondLst>
                                    <p:cond delay="0"/>
                                  </p:stCondLst>
                                  <p:childTnLst>
                                    <p:set>
                                      <p:cBhvr>
                                        <p:cTn id="73" dur="1" fill="hold">
                                          <p:stCondLst>
                                            <p:cond delay="0"/>
                                          </p:stCondLst>
                                        </p:cTn>
                                        <p:tgtEl>
                                          <p:spTgt spid="22"/>
                                        </p:tgtEl>
                                        <p:attrNameLst>
                                          <p:attrName>style.visibility</p:attrName>
                                        </p:attrNameLst>
                                      </p:cBhvr>
                                      <p:to>
                                        <p:strVal val="visible"/>
                                      </p:to>
                                    </p:set>
                                    <p:animEffect transition="in" filter="fade">
                                      <p:cBhvr>
                                        <p:cTn id="74" dur="1000"/>
                                        <p:tgtEl>
                                          <p:spTgt spid="22"/>
                                        </p:tgtEl>
                                      </p:cBhvr>
                                    </p:animEffect>
                                    <p:anim calcmode="lin" valueType="num">
                                      <p:cBhvr>
                                        <p:cTn id="75" dur="1000" fill="hold"/>
                                        <p:tgtEl>
                                          <p:spTgt spid="22"/>
                                        </p:tgtEl>
                                        <p:attrNameLst>
                                          <p:attrName>ppt_x</p:attrName>
                                        </p:attrNameLst>
                                      </p:cBhvr>
                                      <p:tavLst>
                                        <p:tav tm="0">
                                          <p:val>
                                            <p:strVal val="#ppt_x"/>
                                          </p:val>
                                        </p:tav>
                                        <p:tav tm="100000">
                                          <p:val>
                                            <p:strVal val="#ppt_x"/>
                                          </p:val>
                                        </p:tav>
                                      </p:tavLst>
                                    </p:anim>
                                    <p:anim calcmode="lin" valueType="num">
                                      <p:cBhvr>
                                        <p:cTn id="76" dur="1000" fill="hold"/>
                                        <p:tgtEl>
                                          <p:spTgt spid="22"/>
                                        </p:tgtEl>
                                        <p:attrNameLst>
                                          <p:attrName>ppt_y</p:attrName>
                                        </p:attrNameLst>
                                      </p:cBhvr>
                                      <p:tavLst>
                                        <p:tav tm="0">
                                          <p:val>
                                            <p:strVal val="#ppt_y+.1"/>
                                          </p:val>
                                        </p:tav>
                                        <p:tav tm="100000">
                                          <p:val>
                                            <p:strVal val="#ppt_y"/>
                                          </p:val>
                                        </p:tav>
                                      </p:tavLst>
                                    </p:anim>
                                  </p:childTnLst>
                                </p:cTn>
                              </p:par>
                              <p:par>
                                <p:cTn id="77" presetID="42" presetClass="entr" presetSubtype="0" fill="hold" grpId="0" nodeType="withEffect">
                                  <p:stCondLst>
                                    <p:cond delay="0"/>
                                  </p:stCondLst>
                                  <p:childTnLst>
                                    <p:set>
                                      <p:cBhvr>
                                        <p:cTn id="78" dur="1" fill="hold">
                                          <p:stCondLst>
                                            <p:cond delay="0"/>
                                          </p:stCondLst>
                                        </p:cTn>
                                        <p:tgtEl>
                                          <p:spTgt spid="23"/>
                                        </p:tgtEl>
                                        <p:attrNameLst>
                                          <p:attrName>style.visibility</p:attrName>
                                        </p:attrNameLst>
                                      </p:cBhvr>
                                      <p:to>
                                        <p:strVal val="visible"/>
                                      </p:to>
                                    </p:set>
                                    <p:animEffect transition="in" filter="fade">
                                      <p:cBhvr>
                                        <p:cTn id="79" dur="1000"/>
                                        <p:tgtEl>
                                          <p:spTgt spid="23"/>
                                        </p:tgtEl>
                                      </p:cBhvr>
                                    </p:animEffect>
                                    <p:anim calcmode="lin" valueType="num">
                                      <p:cBhvr>
                                        <p:cTn id="80" dur="1000" fill="hold"/>
                                        <p:tgtEl>
                                          <p:spTgt spid="23"/>
                                        </p:tgtEl>
                                        <p:attrNameLst>
                                          <p:attrName>ppt_x</p:attrName>
                                        </p:attrNameLst>
                                      </p:cBhvr>
                                      <p:tavLst>
                                        <p:tav tm="0">
                                          <p:val>
                                            <p:strVal val="#ppt_x"/>
                                          </p:val>
                                        </p:tav>
                                        <p:tav tm="100000">
                                          <p:val>
                                            <p:strVal val="#ppt_x"/>
                                          </p:val>
                                        </p:tav>
                                      </p:tavLst>
                                    </p:anim>
                                    <p:anim calcmode="lin" valueType="num">
                                      <p:cBhvr>
                                        <p:cTn id="81" dur="1000" fill="hold"/>
                                        <p:tgtEl>
                                          <p:spTgt spid="23"/>
                                        </p:tgtEl>
                                        <p:attrNameLst>
                                          <p:attrName>ppt_y</p:attrName>
                                        </p:attrNameLst>
                                      </p:cBhvr>
                                      <p:tavLst>
                                        <p:tav tm="0">
                                          <p:val>
                                            <p:strVal val="#ppt_y+.1"/>
                                          </p:val>
                                        </p:tav>
                                        <p:tav tm="100000">
                                          <p:val>
                                            <p:strVal val="#ppt_y"/>
                                          </p:val>
                                        </p:tav>
                                      </p:tavLst>
                                    </p:anim>
                                  </p:childTnLst>
                                </p:cTn>
                              </p:par>
                            </p:childTnLst>
                          </p:cTn>
                        </p:par>
                        <p:par>
                          <p:cTn id="82" fill="hold">
                            <p:stCondLst>
                              <p:cond delay="1000"/>
                            </p:stCondLst>
                            <p:childTnLst>
                              <p:par>
                                <p:cTn id="83" presetID="42" presetClass="entr" presetSubtype="0" fill="hold" grpId="0" nodeType="afterEffect">
                                  <p:stCondLst>
                                    <p:cond delay="0"/>
                                  </p:stCondLst>
                                  <p:childTnLst>
                                    <p:set>
                                      <p:cBhvr>
                                        <p:cTn id="84" dur="1" fill="hold">
                                          <p:stCondLst>
                                            <p:cond delay="0"/>
                                          </p:stCondLst>
                                        </p:cTn>
                                        <p:tgtEl>
                                          <p:spTgt spid="21"/>
                                        </p:tgtEl>
                                        <p:attrNameLst>
                                          <p:attrName>style.visibility</p:attrName>
                                        </p:attrNameLst>
                                      </p:cBhvr>
                                      <p:to>
                                        <p:strVal val="visible"/>
                                      </p:to>
                                    </p:set>
                                    <p:animEffect transition="in" filter="fade">
                                      <p:cBhvr>
                                        <p:cTn id="85" dur="1000"/>
                                        <p:tgtEl>
                                          <p:spTgt spid="21"/>
                                        </p:tgtEl>
                                      </p:cBhvr>
                                    </p:animEffect>
                                    <p:anim calcmode="lin" valueType="num">
                                      <p:cBhvr>
                                        <p:cTn id="86" dur="1000" fill="hold"/>
                                        <p:tgtEl>
                                          <p:spTgt spid="21"/>
                                        </p:tgtEl>
                                        <p:attrNameLst>
                                          <p:attrName>ppt_x</p:attrName>
                                        </p:attrNameLst>
                                      </p:cBhvr>
                                      <p:tavLst>
                                        <p:tav tm="0">
                                          <p:val>
                                            <p:strVal val="#ppt_x"/>
                                          </p:val>
                                        </p:tav>
                                        <p:tav tm="100000">
                                          <p:val>
                                            <p:strVal val="#ppt_x"/>
                                          </p:val>
                                        </p:tav>
                                      </p:tavLst>
                                    </p:anim>
                                    <p:anim calcmode="lin" valueType="num">
                                      <p:cBhvr>
                                        <p:cTn id="87"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7" grpId="0" animBg="1"/>
      <p:bldP spid="8" grpId="0" animBg="1"/>
      <p:bldP spid="10" grpId="0" animBg="1"/>
      <p:bldP spid="11" grpId="0" animBg="1"/>
      <p:bldP spid="12" grpId="0" animBg="1"/>
      <p:bldP spid="14" grpId="0" animBg="1"/>
      <p:bldP spid="15" grpId="0" animBg="1"/>
      <p:bldP spid="16" grpId="0" animBg="1"/>
      <p:bldP spid="17" grpId="0" animBg="1"/>
      <p:bldP spid="18" grpId="0" animBg="1"/>
      <p:bldP spid="21" grpId="0"/>
      <p:bldP spid="22" grpId="0" animBg="1"/>
      <p:bldP spid="23"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D7067D-0631-B419-F43F-345C9EDFB51F}"/>
              </a:ext>
            </a:extLst>
          </p:cNvPr>
          <p:cNvSpPr>
            <a:spLocks noGrp="1"/>
          </p:cNvSpPr>
          <p:nvPr>
            <p:ph type="title"/>
          </p:nvPr>
        </p:nvSpPr>
        <p:spPr/>
        <p:txBody>
          <a:bodyPr/>
          <a:lstStyle/>
          <a:p>
            <a:r>
              <a:rPr lang="en-US"/>
              <a:t>GAUSSIAN PROCESS PREDICTIONS</a:t>
            </a:r>
          </a:p>
        </p:txBody>
      </p:sp>
      <p:pic>
        <p:nvPicPr>
          <p:cNvPr id="2056" name="Picture 8">
            <a:extLst>
              <a:ext uri="{FF2B5EF4-FFF2-40B4-BE49-F238E27FC236}">
                <a16:creationId xmlns:a16="http://schemas.microsoft.com/office/drawing/2014/main" id="{16A40435-B57F-A150-1A5E-12FD86B323F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1800" y="1690688"/>
            <a:ext cx="14115600" cy="4705200"/>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a:extLst>
              <a:ext uri="{FF2B5EF4-FFF2-40B4-BE49-F238E27FC236}">
                <a16:creationId xmlns:a16="http://schemas.microsoft.com/office/drawing/2014/main" id="{44FB0BBD-526B-0805-2D60-63BFD8E10E8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1800" y="1690688"/>
            <a:ext cx="14115600" cy="47052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809A02A2-EB9C-FC55-243C-1DAFF4EDA0C1}"/>
              </a:ext>
            </a:extLst>
          </p:cNvPr>
          <p:cNvSpPr txBox="1"/>
          <p:nvPr/>
        </p:nvSpPr>
        <p:spPr>
          <a:xfrm>
            <a:off x="8607552" y="1690688"/>
            <a:ext cx="3051048" cy="461665"/>
          </a:xfrm>
          <a:prstGeom prst="rect">
            <a:avLst/>
          </a:prstGeom>
          <a:noFill/>
        </p:spPr>
        <p:txBody>
          <a:bodyPr wrap="square" rtlCol="0">
            <a:spAutoFit/>
          </a:bodyPr>
          <a:lstStyle/>
          <a:p>
            <a:r>
              <a:rPr lang="en-US" sz="2400"/>
              <a:t>* </a:t>
            </a:r>
            <a:r>
              <a:rPr lang="en-US" sz="2400" err="1"/>
              <a:t>Savitzky-Golay</a:t>
            </a:r>
            <a:r>
              <a:rPr lang="en-US" sz="2400"/>
              <a:t> Filter</a:t>
            </a:r>
          </a:p>
        </p:txBody>
      </p:sp>
    </p:spTree>
    <p:custDataLst>
      <p:tags r:id="rId1"/>
    </p:custDataLst>
    <p:extLst>
      <p:ext uri="{BB962C8B-B14F-4D97-AF65-F5344CB8AC3E}">
        <p14:creationId xmlns:p14="http://schemas.microsoft.com/office/powerpoint/2010/main" val="130919773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nodeType="clickEffect">
                                  <p:stCondLst>
                                    <p:cond delay="0"/>
                                  </p:stCondLst>
                                  <p:childTnLst>
                                    <p:animEffect transition="out" filter="dissolve">
                                      <p:cBhvr>
                                        <p:cTn id="6" dur="5000"/>
                                        <p:tgtEl>
                                          <p:spTgt spid="2056"/>
                                        </p:tgtEl>
                                      </p:cBhvr>
                                    </p:animEffect>
                                    <p:set>
                                      <p:cBhvr>
                                        <p:cTn id="7" dur="1" fill="hold">
                                          <p:stCondLst>
                                            <p:cond delay="4999"/>
                                          </p:stCondLst>
                                        </p:cTn>
                                        <p:tgtEl>
                                          <p:spTgt spid="2056"/>
                                        </p:tgtEl>
                                        <p:attrNameLst>
                                          <p:attrName>style.visibility</p:attrName>
                                        </p:attrNameLst>
                                      </p:cBhvr>
                                      <p:to>
                                        <p:strVal val="hidden"/>
                                      </p:to>
                                    </p:set>
                                  </p:childTnLst>
                                </p:cTn>
                              </p:par>
                              <p:par>
                                <p:cTn id="8" presetID="9" presetClass="entr" presetSubtype="0" fill="hold" nodeType="withEffect">
                                  <p:stCondLst>
                                    <p:cond delay="0"/>
                                  </p:stCondLst>
                                  <p:childTnLst>
                                    <p:set>
                                      <p:cBhvr>
                                        <p:cTn id="9" dur="1" fill="hold">
                                          <p:stCondLst>
                                            <p:cond delay="0"/>
                                          </p:stCondLst>
                                        </p:cTn>
                                        <p:tgtEl>
                                          <p:spTgt spid="2058"/>
                                        </p:tgtEl>
                                        <p:attrNameLst>
                                          <p:attrName>style.visibility</p:attrName>
                                        </p:attrNameLst>
                                      </p:cBhvr>
                                      <p:to>
                                        <p:strVal val="visible"/>
                                      </p:to>
                                    </p:set>
                                    <p:animEffect transition="in" filter="dissolve">
                                      <p:cBhvr>
                                        <p:cTn id="10" dur="1000"/>
                                        <p:tgtEl>
                                          <p:spTgt spid="2058"/>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dissolve">
                                      <p:cBhvr>
                                        <p:cTn id="13" dur="20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D7067D-0631-B419-F43F-345C9EDFB51F}"/>
              </a:ext>
            </a:extLst>
          </p:cNvPr>
          <p:cNvSpPr>
            <a:spLocks noGrp="1"/>
          </p:cNvSpPr>
          <p:nvPr>
            <p:ph type="title"/>
          </p:nvPr>
        </p:nvSpPr>
        <p:spPr/>
        <p:txBody>
          <a:bodyPr/>
          <a:lstStyle/>
          <a:p>
            <a:r>
              <a:rPr lang="en-US"/>
              <a:t>GAUSSIAN PROCESS PREDICTIONS</a:t>
            </a:r>
          </a:p>
        </p:txBody>
      </p:sp>
      <p:pic>
        <p:nvPicPr>
          <p:cNvPr id="4098" name="Picture 2">
            <a:extLst>
              <a:ext uri="{FF2B5EF4-FFF2-40B4-BE49-F238E27FC236}">
                <a16:creationId xmlns:a16="http://schemas.microsoft.com/office/drawing/2014/main" id="{A4C3E267-36DC-7F4C-672B-FFE79DB4AB8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9632" y="1452875"/>
            <a:ext cx="14111263" cy="5040000"/>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a:extLst>
              <a:ext uri="{FF2B5EF4-FFF2-40B4-BE49-F238E27FC236}">
                <a16:creationId xmlns:a16="http://schemas.microsoft.com/office/drawing/2014/main" id="{5A73F251-ECD8-0F74-FC6F-5055000BC03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9632" y="1452875"/>
            <a:ext cx="14111263" cy="504000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147E61CC-0F84-A648-1203-E2FCE0952C8C}"/>
                  </a:ext>
                </a:extLst>
              </p:cNvPr>
              <p:cNvSpPr txBox="1"/>
              <p:nvPr/>
            </p:nvSpPr>
            <p:spPr>
              <a:xfrm>
                <a:off x="8739266" y="735518"/>
                <a:ext cx="2614534" cy="584775"/>
              </a:xfrm>
              <a:prstGeom prst="rect">
                <a:avLst/>
              </a:prstGeom>
              <a:noFill/>
            </p:spPr>
            <p:txBody>
              <a:bodyPr wrap="square" rtlCol="0">
                <a:spAutoFit/>
              </a:bodyPr>
              <a:lstStyle/>
              <a:p>
                <a:r>
                  <a:rPr lang="en-GB" sz="3200">
                    <a:solidFill>
                      <a:srgbClr val="FF9400"/>
                    </a:solidFill>
                  </a:rPr>
                  <a:t>~ </a:t>
                </a:r>
                <a14:m>
                  <m:oMath xmlns:m="http://schemas.openxmlformats.org/officeDocument/2006/math">
                    <m:r>
                      <a:rPr lang="en-GB" sz="3200" b="0" i="1" smtClean="0">
                        <a:solidFill>
                          <a:srgbClr val="FF9400"/>
                        </a:solidFill>
                        <a:latin typeface="Cambria Math" panose="02040503050406030204" pitchFamily="18" charset="0"/>
                      </a:rPr>
                      <m:t>𝑂</m:t>
                    </m:r>
                    <m:r>
                      <a:rPr lang="en-GB" sz="3200" b="0" i="1" smtClean="0">
                        <a:solidFill>
                          <a:srgbClr val="FF9400"/>
                        </a:solidFill>
                        <a:latin typeface="Cambria Math" panose="02040503050406030204" pitchFamily="18" charset="0"/>
                      </a:rPr>
                      <m:t>(</m:t>
                    </m:r>
                    <m:sSup>
                      <m:sSupPr>
                        <m:ctrlPr>
                          <a:rPr lang="en-GB" sz="3200" b="0" i="1" smtClean="0">
                            <a:solidFill>
                              <a:srgbClr val="FF9400"/>
                            </a:solidFill>
                            <a:latin typeface="Cambria Math" panose="02040503050406030204" pitchFamily="18" charset="0"/>
                          </a:rPr>
                        </m:ctrlPr>
                      </m:sSupPr>
                      <m:e>
                        <m:r>
                          <a:rPr lang="en-GB" sz="3200" b="0" i="1" smtClean="0">
                            <a:solidFill>
                              <a:srgbClr val="FF9400"/>
                            </a:solidFill>
                            <a:latin typeface="Cambria Math" panose="02040503050406030204" pitchFamily="18" charset="0"/>
                          </a:rPr>
                          <m:t>𝑛</m:t>
                        </m:r>
                      </m:e>
                      <m:sup>
                        <m:r>
                          <a:rPr lang="en-GB" sz="3200" b="0" i="1" smtClean="0">
                            <a:solidFill>
                              <a:srgbClr val="FF9400"/>
                            </a:solidFill>
                            <a:latin typeface="Cambria Math" panose="02040503050406030204" pitchFamily="18" charset="0"/>
                          </a:rPr>
                          <m:t>3</m:t>
                        </m:r>
                      </m:sup>
                    </m:sSup>
                    <m:r>
                      <a:rPr lang="en-GB" sz="3200" b="0" i="1" smtClean="0">
                        <a:solidFill>
                          <a:srgbClr val="FF9400"/>
                        </a:solidFill>
                        <a:latin typeface="Cambria Math" panose="02040503050406030204" pitchFamily="18" charset="0"/>
                      </a:rPr>
                      <m:t>)</m:t>
                    </m:r>
                  </m:oMath>
                </a14:m>
                <a:endParaRPr lang="en-US" sz="3200">
                  <a:solidFill>
                    <a:srgbClr val="FF9400"/>
                  </a:solidFill>
                </a:endParaRPr>
              </a:p>
            </p:txBody>
          </p:sp>
        </mc:Choice>
        <mc:Fallback>
          <p:sp>
            <p:nvSpPr>
              <p:cNvPr id="3" name="TextBox 2">
                <a:extLst>
                  <a:ext uri="{FF2B5EF4-FFF2-40B4-BE49-F238E27FC236}">
                    <a16:creationId xmlns:a16="http://schemas.microsoft.com/office/drawing/2014/main" id="{147E61CC-0F84-A648-1203-E2FCE0952C8C}"/>
                  </a:ext>
                </a:extLst>
              </p:cNvPr>
              <p:cNvSpPr txBox="1">
                <a:spLocks noRot="1" noChangeAspect="1" noMove="1" noResize="1" noEditPoints="1" noAdjustHandles="1" noChangeArrowheads="1" noChangeShapeType="1" noTextEdit="1"/>
              </p:cNvSpPr>
              <p:nvPr/>
            </p:nvSpPr>
            <p:spPr>
              <a:xfrm>
                <a:off x="8739266" y="735518"/>
                <a:ext cx="2614534" cy="584775"/>
              </a:xfrm>
              <a:prstGeom prst="rect">
                <a:avLst/>
              </a:prstGeom>
              <a:blipFill>
                <a:blip r:embed="rId6"/>
                <a:stretch>
                  <a:fillRect l="-6061" t="-12500" b="-34375"/>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98310F4D-DF39-DB31-31B5-4A3E5584DE79}"/>
              </a:ext>
            </a:extLst>
          </p:cNvPr>
          <p:cNvPicPr>
            <a:picLocks noChangeAspect="1"/>
          </p:cNvPicPr>
          <p:nvPr/>
        </p:nvPicPr>
        <p:blipFill>
          <a:blip r:embed="rId7"/>
          <a:stretch>
            <a:fillRect/>
          </a:stretch>
        </p:blipFill>
        <p:spPr>
          <a:xfrm>
            <a:off x="838200" y="2104073"/>
            <a:ext cx="2087880" cy="692238"/>
          </a:xfrm>
          <a:prstGeom prst="rect">
            <a:avLst/>
          </a:prstGeom>
        </p:spPr>
      </p:pic>
    </p:spTree>
    <p:custDataLst>
      <p:tags r:id="rId1"/>
    </p:custDataLst>
    <p:extLst>
      <p:ext uri="{BB962C8B-B14F-4D97-AF65-F5344CB8AC3E}">
        <p14:creationId xmlns:p14="http://schemas.microsoft.com/office/powerpoint/2010/main" val="252028675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nodeType="clickEffect">
                                  <p:stCondLst>
                                    <p:cond delay="0"/>
                                  </p:stCondLst>
                                  <p:childTnLst>
                                    <p:animEffect transition="out" filter="dissolve">
                                      <p:cBhvr>
                                        <p:cTn id="6" dur="5000"/>
                                        <p:tgtEl>
                                          <p:spTgt spid="4098"/>
                                        </p:tgtEl>
                                      </p:cBhvr>
                                    </p:animEffect>
                                    <p:set>
                                      <p:cBhvr>
                                        <p:cTn id="7" dur="1" fill="hold">
                                          <p:stCondLst>
                                            <p:cond delay="4999"/>
                                          </p:stCondLst>
                                        </p:cTn>
                                        <p:tgtEl>
                                          <p:spTgt spid="4098"/>
                                        </p:tgtEl>
                                        <p:attrNameLst>
                                          <p:attrName>style.visibility</p:attrName>
                                        </p:attrNameLst>
                                      </p:cBhvr>
                                      <p:to>
                                        <p:strVal val="hidden"/>
                                      </p:to>
                                    </p:set>
                                  </p:childTnLst>
                                </p:cTn>
                              </p:par>
                              <p:par>
                                <p:cTn id="8" presetID="9" presetClass="entr" presetSubtype="0" fill="hold" nodeType="withEffect">
                                  <p:stCondLst>
                                    <p:cond delay="0"/>
                                  </p:stCondLst>
                                  <p:childTnLst>
                                    <p:set>
                                      <p:cBhvr>
                                        <p:cTn id="9" dur="1" fill="hold">
                                          <p:stCondLst>
                                            <p:cond delay="0"/>
                                          </p:stCondLst>
                                        </p:cTn>
                                        <p:tgtEl>
                                          <p:spTgt spid="4102"/>
                                        </p:tgtEl>
                                        <p:attrNameLst>
                                          <p:attrName>style.visibility</p:attrName>
                                        </p:attrNameLst>
                                      </p:cBhvr>
                                      <p:to>
                                        <p:strVal val="visible"/>
                                      </p:to>
                                    </p:set>
                                    <p:animEffect transition="in" filter="dissolve">
                                      <p:cBhvr>
                                        <p:cTn id="10" dur="1000"/>
                                        <p:tgtEl>
                                          <p:spTgt spid="410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D7067D-0631-B419-F43F-345C9EDFB51F}"/>
              </a:ext>
            </a:extLst>
          </p:cNvPr>
          <p:cNvSpPr>
            <a:spLocks noGrp="1"/>
          </p:cNvSpPr>
          <p:nvPr>
            <p:ph type="title"/>
          </p:nvPr>
        </p:nvSpPr>
        <p:spPr/>
        <p:txBody>
          <a:bodyPr/>
          <a:lstStyle/>
          <a:p>
            <a:r>
              <a:rPr lang="en-US"/>
              <a:t>GAUSSIAN PROCESS PREDICTIONS</a:t>
            </a:r>
          </a:p>
        </p:txBody>
      </p:sp>
      <p:pic>
        <p:nvPicPr>
          <p:cNvPr id="6" name="Picture 5">
            <a:extLst>
              <a:ext uri="{FF2B5EF4-FFF2-40B4-BE49-F238E27FC236}">
                <a16:creationId xmlns:a16="http://schemas.microsoft.com/office/drawing/2014/main" id="{A7399F56-89D6-F733-0316-2700758E178F}"/>
              </a:ext>
            </a:extLst>
          </p:cNvPr>
          <p:cNvPicPr>
            <a:picLocks noChangeAspect="1"/>
          </p:cNvPicPr>
          <p:nvPr/>
        </p:nvPicPr>
        <p:blipFill>
          <a:blip r:embed="rId3"/>
          <a:stretch>
            <a:fillRect/>
          </a:stretch>
        </p:blipFill>
        <p:spPr>
          <a:xfrm>
            <a:off x="-960665" y="1452401"/>
            <a:ext cx="14113329" cy="5040474"/>
          </a:xfrm>
          <a:prstGeom prst="rect">
            <a:avLst/>
          </a:prstGeom>
        </p:spPr>
      </p:pic>
      <p:pic>
        <p:nvPicPr>
          <p:cNvPr id="7" name="Picture 6">
            <a:extLst>
              <a:ext uri="{FF2B5EF4-FFF2-40B4-BE49-F238E27FC236}">
                <a16:creationId xmlns:a16="http://schemas.microsoft.com/office/drawing/2014/main" id="{D9B2BDF2-0336-7E9A-3226-684ED730E46A}"/>
              </a:ext>
            </a:extLst>
          </p:cNvPr>
          <p:cNvPicPr>
            <a:picLocks noChangeAspect="1"/>
          </p:cNvPicPr>
          <p:nvPr/>
        </p:nvPicPr>
        <p:blipFill>
          <a:blip r:embed="rId4"/>
          <a:stretch>
            <a:fillRect/>
          </a:stretch>
        </p:blipFill>
        <p:spPr>
          <a:xfrm>
            <a:off x="838200" y="2104073"/>
            <a:ext cx="2087880" cy="692238"/>
          </a:xfrm>
          <a:prstGeom prst="rect">
            <a:avLst/>
          </a:prstGeom>
        </p:spPr>
      </p:pic>
    </p:spTree>
    <p:extLst>
      <p:ext uri="{BB962C8B-B14F-4D97-AF65-F5344CB8AC3E}">
        <p14:creationId xmlns:p14="http://schemas.microsoft.com/office/powerpoint/2010/main" val="331876780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FEF53B-E281-F287-C3A3-5D1C5928676F}"/>
              </a:ext>
            </a:extLst>
          </p:cNvPr>
          <p:cNvSpPr>
            <a:spLocks noGrp="1"/>
          </p:cNvSpPr>
          <p:nvPr>
            <p:ph type="title"/>
          </p:nvPr>
        </p:nvSpPr>
        <p:spPr>
          <a:xfrm>
            <a:off x="804673" y="1445494"/>
            <a:ext cx="3616856" cy="4376572"/>
          </a:xfrm>
        </p:spPr>
        <p:txBody>
          <a:bodyPr anchor="ctr">
            <a:normAutofit/>
          </a:bodyPr>
          <a:lstStyle/>
          <a:p>
            <a:r>
              <a:rPr lang="en-US" sz="4800"/>
              <a:t>SEMINAR TIMETABLE</a:t>
            </a:r>
          </a:p>
        </p:txBody>
      </p:sp>
      <p:sp>
        <p:nvSpPr>
          <p:cNvPr id="9" name="Freeform: Shape 7">
            <a:extLst>
              <a:ext uri="{FF2B5EF4-FFF2-40B4-BE49-F238E27FC236}">
                <a16:creationId xmlns:a16="http://schemas.microsoft.com/office/drawing/2014/main" id="{DFF2AC85-FAA0-4844-813F-83C04D7382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7636" y="0"/>
            <a:ext cx="7281316" cy="6858000"/>
          </a:xfrm>
          <a:custGeom>
            <a:avLst/>
            <a:gdLst>
              <a:gd name="connsiteX0" fmla="*/ 361354 w 7281316"/>
              <a:gd name="connsiteY0" fmla="*/ 0 h 6858000"/>
              <a:gd name="connsiteX1" fmla="*/ 7281316 w 7281316"/>
              <a:gd name="connsiteY1" fmla="*/ 0 h 6858000"/>
              <a:gd name="connsiteX2" fmla="*/ 7281316 w 7281316"/>
              <a:gd name="connsiteY2" fmla="*/ 6858000 h 6858000"/>
              <a:gd name="connsiteX3" fmla="*/ 696735 w 7281316"/>
              <a:gd name="connsiteY3" fmla="*/ 6858000 h 6858000"/>
              <a:gd name="connsiteX4" fmla="*/ 690849 w 7281316"/>
              <a:gd name="connsiteY4" fmla="*/ 6842426 h 6858000"/>
              <a:gd name="connsiteX5" fmla="*/ 335637 w 7281316"/>
              <a:gd name="connsiteY5" fmla="*/ 9472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81316" h="6858000">
                <a:moveTo>
                  <a:pt x="361354" y="0"/>
                </a:moveTo>
                <a:lnTo>
                  <a:pt x="7281316" y="0"/>
                </a:lnTo>
                <a:lnTo>
                  <a:pt x="7281316" y="6858000"/>
                </a:lnTo>
                <a:lnTo>
                  <a:pt x="696735" y="6858000"/>
                </a:lnTo>
                <a:lnTo>
                  <a:pt x="690849" y="6842426"/>
                </a:lnTo>
                <a:cubicBezTo>
                  <a:pt x="-65870" y="4704140"/>
                  <a:pt x="-226206" y="2374054"/>
                  <a:pt x="335637" y="94722"/>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9">
            <a:extLst>
              <a:ext uri="{FF2B5EF4-FFF2-40B4-BE49-F238E27FC236}">
                <a16:creationId xmlns:a16="http://schemas.microsoft.com/office/drawing/2014/main" id="{89CC0F1E-BAA2-47B1-8F83-7ECB9FD9E0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89558" y="0"/>
            <a:ext cx="6999394" cy="6858000"/>
          </a:xfrm>
          <a:custGeom>
            <a:avLst/>
            <a:gdLst>
              <a:gd name="connsiteX0" fmla="*/ 6999394 w 6999394"/>
              <a:gd name="connsiteY0" fmla="*/ 0 h 6858000"/>
              <a:gd name="connsiteX1" fmla="*/ 6999394 w 6999394"/>
              <a:gd name="connsiteY1" fmla="*/ 6858000 h 6858000"/>
              <a:gd name="connsiteX2" fmla="*/ 717029 w 6999394"/>
              <a:gd name="connsiteY2" fmla="*/ 6858000 h 6858000"/>
              <a:gd name="connsiteX3" fmla="*/ 623642 w 6999394"/>
              <a:gd name="connsiteY3" fmla="*/ 6599363 h 6858000"/>
              <a:gd name="connsiteX4" fmla="*/ 319533 w 6999394"/>
              <a:gd name="connsiteY4" fmla="*/ 193787 h 6858000"/>
              <a:gd name="connsiteX5" fmla="*/ 371685 w 6999394"/>
              <a:gd name="connsiteY5" fmla="*/ 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99394" h="6858000">
                <a:moveTo>
                  <a:pt x="6999394" y="0"/>
                </a:moveTo>
                <a:lnTo>
                  <a:pt x="6999394" y="6858000"/>
                </a:lnTo>
                <a:lnTo>
                  <a:pt x="717029" y="6858000"/>
                </a:lnTo>
                <a:lnTo>
                  <a:pt x="623642" y="6599363"/>
                </a:lnTo>
                <a:cubicBezTo>
                  <a:pt x="-67685" y="4563346"/>
                  <a:pt x="-206622" y="2355719"/>
                  <a:pt x="319533" y="193787"/>
                </a:cubicBezTo>
                <a:lnTo>
                  <a:pt x="371685" y="1"/>
                </a:lnTo>
                <a:close/>
              </a:path>
            </a:pathLst>
          </a:custGeom>
          <a:solidFill>
            <a:schemeClr val="bg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ontent Placeholder 2">
            <a:extLst>
              <a:ext uri="{FF2B5EF4-FFF2-40B4-BE49-F238E27FC236}">
                <a16:creationId xmlns:a16="http://schemas.microsoft.com/office/drawing/2014/main" id="{A27ADA5F-6EFF-E492-FD2A-1732574C3212}"/>
              </a:ext>
            </a:extLst>
          </p:cNvPr>
          <p:cNvSpPr>
            <a:spLocks noGrp="1"/>
          </p:cNvSpPr>
          <p:nvPr>
            <p:ph idx="1"/>
          </p:nvPr>
        </p:nvSpPr>
        <p:spPr>
          <a:xfrm>
            <a:off x="5562171" y="679691"/>
            <a:ext cx="6501303" cy="6278880"/>
          </a:xfrm>
        </p:spPr>
        <p:txBody>
          <a:bodyPr anchor="ctr">
            <a:normAutofit/>
          </a:bodyPr>
          <a:lstStyle/>
          <a:p>
            <a:r>
              <a:rPr lang="en-US" sz="3600"/>
              <a:t>Introduction to Solar Cycles </a:t>
            </a:r>
          </a:p>
          <a:p>
            <a:r>
              <a:rPr lang="en-US" sz="3600"/>
              <a:t>Motivation</a:t>
            </a:r>
          </a:p>
          <a:p>
            <a:r>
              <a:rPr lang="en-US" sz="3600"/>
              <a:t>Existing Research</a:t>
            </a:r>
          </a:p>
          <a:p>
            <a:r>
              <a:rPr lang="en-US" sz="3600"/>
              <a:t>Probabilistic Machine Learning</a:t>
            </a:r>
          </a:p>
          <a:p>
            <a:r>
              <a:rPr lang="en-US" sz="3600"/>
              <a:t>My approaches</a:t>
            </a:r>
          </a:p>
          <a:p>
            <a:r>
              <a:rPr lang="en-US" sz="3600"/>
              <a:t>Conclusion</a:t>
            </a:r>
          </a:p>
          <a:p>
            <a:endParaRPr lang="en-US" sz="2000"/>
          </a:p>
          <a:p>
            <a:endParaRPr lang="en-US" sz="2000"/>
          </a:p>
        </p:txBody>
      </p:sp>
    </p:spTree>
    <p:extLst>
      <p:ext uri="{BB962C8B-B14F-4D97-AF65-F5344CB8AC3E}">
        <p14:creationId xmlns:p14="http://schemas.microsoft.com/office/powerpoint/2010/main" val="169744540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D7067D-0631-B419-F43F-345C9EDFB51F}"/>
              </a:ext>
            </a:extLst>
          </p:cNvPr>
          <p:cNvSpPr>
            <a:spLocks noGrp="1"/>
          </p:cNvSpPr>
          <p:nvPr>
            <p:ph type="title"/>
          </p:nvPr>
        </p:nvSpPr>
        <p:spPr/>
        <p:txBody>
          <a:bodyPr/>
          <a:lstStyle/>
          <a:p>
            <a:r>
              <a:rPr lang="en-US"/>
              <a:t>GAUSSIAN PROCESS PREDICTIONS</a:t>
            </a:r>
          </a:p>
        </p:txBody>
      </p:sp>
      <p:pic>
        <p:nvPicPr>
          <p:cNvPr id="6" name="Picture 5">
            <a:extLst>
              <a:ext uri="{FF2B5EF4-FFF2-40B4-BE49-F238E27FC236}">
                <a16:creationId xmlns:a16="http://schemas.microsoft.com/office/drawing/2014/main" id="{A7399F56-89D6-F733-0316-2700758E178F}"/>
              </a:ext>
            </a:extLst>
          </p:cNvPr>
          <p:cNvPicPr>
            <a:picLocks noChangeAspect="1"/>
          </p:cNvPicPr>
          <p:nvPr/>
        </p:nvPicPr>
        <p:blipFill>
          <a:blip r:embed="rId3"/>
          <a:stretch>
            <a:fillRect/>
          </a:stretch>
        </p:blipFill>
        <p:spPr>
          <a:xfrm>
            <a:off x="0" y="2489994"/>
            <a:ext cx="12230416" cy="4368006"/>
          </a:xfrm>
          <a:prstGeom prst="rect">
            <a:avLst/>
          </a:prstGeom>
        </p:spPr>
      </p:pic>
      <p:sp>
        <p:nvSpPr>
          <p:cNvPr id="3" name="TextBox 2">
            <a:extLst>
              <a:ext uri="{FF2B5EF4-FFF2-40B4-BE49-F238E27FC236}">
                <a16:creationId xmlns:a16="http://schemas.microsoft.com/office/drawing/2014/main" id="{5D940FF7-2F52-97A9-E3DF-533684A55565}"/>
              </a:ext>
            </a:extLst>
          </p:cNvPr>
          <p:cNvSpPr txBox="1"/>
          <p:nvPr/>
        </p:nvSpPr>
        <p:spPr>
          <a:xfrm>
            <a:off x="594360" y="1538155"/>
            <a:ext cx="8976360" cy="1384995"/>
          </a:xfrm>
          <a:prstGeom prst="rect">
            <a:avLst/>
          </a:prstGeom>
          <a:noFill/>
        </p:spPr>
        <p:txBody>
          <a:bodyPr wrap="square" rtlCol="0">
            <a:spAutoFit/>
          </a:bodyPr>
          <a:lstStyle/>
          <a:p>
            <a:pPr marL="285750" indent="-285750">
              <a:buFont typeface="Arial" panose="020B0604020202020204" pitchFamily="34" charset="0"/>
              <a:buChar char="•"/>
            </a:pPr>
            <a:r>
              <a:rPr lang="en-US" sz="2800"/>
              <a:t>Models the</a:t>
            </a:r>
            <a:r>
              <a:rPr lang="en-US" sz="2800">
                <a:solidFill>
                  <a:srgbClr val="FF9400"/>
                </a:solidFill>
              </a:rPr>
              <a:t> data</a:t>
            </a:r>
            <a:r>
              <a:rPr lang="en-US" sz="2800"/>
              <a:t> impeccably</a:t>
            </a:r>
          </a:p>
          <a:p>
            <a:pPr marL="285750" indent="-285750">
              <a:buFont typeface="Arial" panose="020B0604020202020204" pitchFamily="34" charset="0"/>
              <a:buChar char="•"/>
            </a:pPr>
            <a:r>
              <a:rPr lang="en-US" sz="2800"/>
              <a:t>Uncertainty very quickly increases </a:t>
            </a:r>
          </a:p>
          <a:p>
            <a:pPr marL="285750" indent="-285750">
              <a:buFont typeface="Arial" panose="020B0604020202020204" pitchFamily="34" charset="0"/>
              <a:buChar char="•"/>
            </a:pPr>
            <a:r>
              <a:rPr lang="en-US" sz="2800"/>
              <a:t>GP reverts to its </a:t>
            </a:r>
            <a:r>
              <a:rPr lang="en-US" sz="2800" i="1">
                <a:solidFill>
                  <a:srgbClr val="FF9400"/>
                </a:solidFill>
              </a:rPr>
              <a:t>mean function</a:t>
            </a:r>
            <a:r>
              <a:rPr lang="en-US" sz="2800">
                <a:solidFill>
                  <a:srgbClr val="FF9400"/>
                </a:solidFill>
              </a:rPr>
              <a:t> </a:t>
            </a:r>
          </a:p>
        </p:txBody>
      </p:sp>
      <p:pic>
        <p:nvPicPr>
          <p:cNvPr id="4" name="Picture 3">
            <a:extLst>
              <a:ext uri="{FF2B5EF4-FFF2-40B4-BE49-F238E27FC236}">
                <a16:creationId xmlns:a16="http://schemas.microsoft.com/office/drawing/2014/main" id="{6A186C29-3CB0-7466-3733-D8563566AB10}"/>
              </a:ext>
            </a:extLst>
          </p:cNvPr>
          <p:cNvPicPr>
            <a:picLocks noChangeAspect="1"/>
          </p:cNvPicPr>
          <p:nvPr/>
        </p:nvPicPr>
        <p:blipFill>
          <a:blip r:embed="rId4"/>
          <a:stretch>
            <a:fillRect/>
          </a:stretch>
        </p:blipFill>
        <p:spPr>
          <a:xfrm>
            <a:off x="1572799" y="3029959"/>
            <a:ext cx="1499409" cy="497130"/>
          </a:xfrm>
          <a:prstGeom prst="rect">
            <a:avLst/>
          </a:prstGeom>
        </p:spPr>
      </p:pic>
    </p:spTree>
    <p:extLst>
      <p:ext uri="{BB962C8B-B14F-4D97-AF65-F5344CB8AC3E}">
        <p14:creationId xmlns:p14="http://schemas.microsoft.com/office/powerpoint/2010/main" val="254721984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D7067D-0631-B419-F43F-345C9EDFB51F}"/>
              </a:ext>
            </a:extLst>
          </p:cNvPr>
          <p:cNvSpPr>
            <a:spLocks noGrp="1"/>
          </p:cNvSpPr>
          <p:nvPr>
            <p:ph type="title"/>
          </p:nvPr>
        </p:nvSpPr>
        <p:spPr/>
        <p:txBody>
          <a:bodyPr/>
          <a:lstStyle/>
          <a:p>
            <a:r>
              <a:rPr lang="en-US"/>
              <a:t>FUTURE DEVELOPMENTS</a:t>
            </a:r>
          </a:p>
        </p:txBody>
      </p:sp>
      <p:sp>
        <p:nvSpPr>
          <p:cNvPr id="3" name="TextBox 2">
            <a:extLst>
              <a:ext uri="{FF2B5EF4-FFF2-40B4-BE49-F238E27FC236}">
                <a16:creationId xmlns:a16="http://schemas.microsoft.com/office/drawing/2014/main" id="{9706A0BA-71E5-F429-4F29-FE1E756CAEC7}"/>
              </a:ext>
            </a:extLst>
          </p:cNvPr>
          <p:cNvSpPr txBox="1"/>
          <p:nvPr/>
        </p:nvSpPr>
        <p:spPr>
          <a:xfrm>
            <a:off x="692331" y="1690688"/>
            <a:ext cx="10502538" cy="4524315"/>
          </a:xfrm>
          <a:prstGeom prst="rect">
            <a:avLst/>
          </a:prstGeom>
          <a:noFill/>
        </p:spPr>
        <p:txBody>
          <a:bodyPr wrap="square" rtlCol="0">
            <a:spAutoFit/>
          </a:bodyPr>
          <a:lstStyle/>
          <a:p>
            <a:pPr marL="285750" indent="-285750">
              <a:buFont typeface="Arial" panose="020B0604020202020204" pitchFamily="34" charset="0"/>
              <a:buChar char="•"/>
            </a:pPr>
            <a:r>
              <a:rPr lang="en-US" sz="3200"/>
              <a:t>Gaussian Processes</a:t>
            </a:r>
          </a:p>
          <a:p>
            <a:pPr marL="914400" lvl="1" indent="-457200">
              <a:buFont typeface="Courier New" panose="02070309020205020404" pitchFamily="49" charset="0"/>
              <a:buChar char="o"/>
            </a:pPr>
            <a:r>
              <a:rPr lang="en-US" sz="3200"/>
              <a:t>Multi-input – </a:t>
            </a:r>
            <a:r>
              <a:rPr lang="en-US" sz="3200" err="1"/>
              <a:t>radioflux</a:t>
            </a:r>
            <a:r>
              <a:rPr lang="en-US" sz="3200"/>
              <a:t> &amp; sunspot area</a:t>
            </a:r>
          </a:p>
          <a:p>
            <a:pPr marL="742950" lvl="1" indent="-285750">
              <a:buFont typeface="Arial" panose="020B0604020202020204" pitchFamily="34" charset="0"/>
              <a:buChar char="•"/>
            </a:pPr>
            <a:endParaRPr lang="en-US" sz="3200"/>
          </a:p>
          <a:p>
            <a:pPr marL="285750" indent="-285750">
              <a:buFont typeface="Arial" panose="020B0604020202020204" pitchFamily="34" charset="0"/>
              <a:buChar char="•"/>
            </a:pPr>
            <a:r>
              <a:rPr lang="en-US" sz="3200"/>
              <a:t>Neural Networks</a:t>
            </a:r>
          </a:p>
          <a:p>
            <a:pPr marL="914400" lvl="1" indent="-457200">
              <a:buFont typeface="Courier New" panose="02070309020205020404" pitchFamily="49" charset="0"/>
              <a:buChar char="o"/>
            </a:pPr>
            <a:r>
              <a:rPr lang="en-US" sz="3200"/>
              <a:t>LSTMs</a:t>
            </a:r>
          </a:p>
          <a:p>
            <a:pPr marL="914400" lvl="1" indent="-457200">
              <a:buFont typeface="Courier New" panose="02070309020205020404" pitchFamily="49" charset="0"/>
              <a:buChar char="o"/>
            </a:pPr>
            <a:r>
              <a:rPr lang="en-US" sz="3200"/>
              <a:t>Transformer Neural Networks</a:t>
            </a:r>
          </a:p>
          <a:p>
            <a:pPr marL="914400" lvl="1" indent="-457200">
              <a:buFont typeface="Courier New" panose="02070309020205020404" pitchFamily="49" charset="0"/>
              <a:buChar char="o"/>
            </a:pPr>
            <a:endParaRPr lang="en-US" sz="3200"/>
          </a:p>
          <a:p>
            <a:pPr marL="457200" indent="-457200">
              <a:buFont typeface="Arial" panose="020B0604020202020204" pitchFamily="34" charset="0"/>
              <a:buChar char="•"/>
            </a:pPr>
            <a:r>
              <a:rPr lang="en-US" sz="3200"/>
              <a:t>Testing on Stellar Cycle data</a:t>
            </a:r>
          </a:p>
          <a:p>
            <a:pPr marL="457200" indent="-457200">
              <a:buFont typeface="Arial" panose="020B0604020202020204" pitchFamily="34" charset="0"/>
              <a:buChar char="•"/>
            </a:pPr>
            <a:endParaRPr lang="en-US" sz="3200"/>
          </a:p>
        </p:txBody>
      </p:sp>
    </p:spTree>
    <p:extLst>
      <p:ext uri="{BB962C8B-B14F-4D97-AF65-F5344CB8AC3E}">
        <p14:creationId xmlns:p14="http://schemas.microsoft.com/office/powerpoint/2010/main" val="428354195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70C593-1CB1-6838-DFAF-5D5E59E52060}"/>
              </a:ext>
            </a:extLst>
          </p:cNvPr>
          <p:cNvSpPr>
            <a:spLocks noGrp="1"/>
          </p:cNvSpPr>
          <p:nvPr>
            <p:ph type="title"/>
          </p:nvPr>
        </p:nvSpPr>
        <p:spPr/>
        <p:txBody>
          <a:bodyPr/>
          <a:lstStyle/>
          <a:p>
            <a:r>
              <a:rPr lang="en-US"/>
              <a:t>CONCLUSION</a:t>
            </a:r>
          </a:p>
        </p:txBody>
      </p:sp>
      <p:sp>
        <p:nvSpPr>
          <p:cNvPr id="3" name="Content Placeholder 2">
            <a:extLst>
              <a:ext uri="{FF2B5EF4-FFF2-40B4-BE49-F238E27FC236}">
                <a16:creationId xmlns:a16="http://schemas.microsoft.com/office/drawing/2014/main" id="{DAB2393C-C62B-7F30-172A-B42B2D2B2743}"/>
              </a:ext>
            </a:extLst>
          </p:cNvPr>
          <p:cNvSpPr>
            <a:spLocks noGrp="1"/>
          </p:cNvSpPr>
          <p:nvPr>
            <p:ph idx="1"/>
          </p:nvPr>
        </p:nvSpPr>
        <p:spPr>
          <a:xfrm>
            <a:off x="586151" y="1465861"/>
            <a:ext cx="10515600" cy="4667250"/>
          </a:xfrm>
        </p:spPr>
        <p:txBody>
          <a:bodyPr>
            <a:normAutofit fontScale="92500" lnSpcReduction="20000"/>
          </a:bodyPr>
          <a:lstStyle/>
          <a:p>
            <a:r>
              <a:rPr lang="en-US" sz="3200"/>
              <a:t>Solar Cycle physics is </a:t>
            </a:r>
            <a:r>
              <a:rPr lang="en-US" sz="3200">
                <a:solidFill>
                  <a:srgbClr val="FF9400"/>
                </a:solidFill>
              </a:rPr>
              <a:t>hard to model</a:t>
            </a:r>
          </a:p>
          <a:p>
            <a:endParaRPr lang="en-US" sz="3200">
              <a:solidFill>
                <a:srgbClr val="FF9400"/>
              </a:solidFill>
            </a:endParaRPr>
          </a:p>
          <a:p>
            <a:r>
              <a:rPr lang="en-US" sz="3200"/>
              <a:t>Others have tried, but with </a:t>
            </a:r>
            <a:r>
              <a:rPr lang="en-US" sz="3200">
                <a:solidFill>
                  <a:srgbClr val="FF9400"/>
                </a:solidFill>
              </a:rPr>
              <a:t>little success</a:t>
            </a:r>
          </a:p>
          <a:p>
            <a:endParaRPr lang="en-US" sz="3200">
              <a:solidFill>
                <a:srgbClr val="FF9400"/>
              </a:solidFill>
            </a:endParaRPr>
          </a:p>
          <a:p>
            <a:r>
              <a:rPr lang="en-US" sz="3200"/>
              <a:t>Machine Learning </a:t>
            </a:r>
            <a:r>
              <a:rPr lang="en-US" sz="3200">
                <a:solidFill>
                  <a:srgbClr val="FF9400"/>
                </a:solidFill>
              </a:rPr>
              <a:t>simplifies</a:t>
            </a:r>
            <a:r>
              <a:rPr lang="en-US" sz="3200"/>
              <a:t> the task</a:t>
            </a:r>
          </a:p>
          <a:p>
            <a:endParaRPr lang="en-US" sz="3200"/>
          </a:p>
          <a:p>
            <a:r>
              <a:rPr lang="en-US" sz="3200"/>
              <a:t>Gaussian Processes show the most promise</a:t>
            </a:r>
          </a:p>
          <a:p>
            <a:pPr lvl="1">
              <a:buFont typeface="Wingdings" pitchFamily="2" charset="2"/>
              <a:buChar char="ü"/>
            </a:pPr>
            <a:r>
              <a:rPr lang="en-US" sz="2800"/>
              <a:t> Great at </a:t>
            </a:r>
            <a:r>
              <a:rPr lang="en-US" sz="2800">
                <a:solidFill>
                  <a:srgbClr val="FF9400"/>
                </a:solidFill>
              </a:rPr>
              <a:t>modelling</a:t>
            </a:r>
            <a:r>
              <a:rPr lang="en-US" sz="2800"/>
              <a:t> the data</a:t>
            </a:r>
          </a:p>
          <a:p>
            <a:pPr lvl="1">
              <a:buFont typeface="System Font Regular"/>
              <a:buChar char="✗"/>
            </a:pPr>
            <a:r>
              <a:rPr lang="en-US" sz="2800"/>
              <a:t>Fail at long-term </a:t>
            </a:r>
            <a:r>
              <a:rPr lang="en-US" sz="2800">
                <a:solidFill>
                  <a:srgbClr val="FF9400"/>
                </a:solidFill>
              </a:rPr>
              <a:t>predictions</a:t>
            </a:r>
          </a:p>
          <a:p>
            <a:pPr marL="457200" lvl="1" indent="0">
              <a:buNone/>
            </a:pPr>
            <a:endParaRPr lang="en-US" sz="2800"/>
          </a:p>
          <a:p>
            <a:r>
              <a:rPr lang="en-US" sz="3200"/>
              <a:t>Solar cycles might be </a:t>
            </a:r>
            <a:r>
              <a:rPr lang="en-US" sz="3200" i="1">
                <a:solidFill>
                  <a:srgbClr val="FF9400"/>
                </a:solidFill>
              </a:rPr>
              <a:t>unpredictable</a:t>
            </a:r>
            <a:endParaRPr lang="en-US" sz="3200" i="1"/>
          </a:p>
          <a:p>
            <a:pPr marL="0" indent="0">
              <a:buNone/>
            </a:pPr>
            <a:endParaRPr lang="en-US" sz="3200"/>
          </a:p>
          <a:p>
            <a:endParaRPr lang="en-US" sz="3200"/>
          </a:p>
          <a:p>
            <a:endParaRPr lang="en-US" sz="3200"/>
          </a:p>
          <a:p>
            <a:endParaRPr lang="en-US"/>
          </a:p>
        </p:txBody>
      </p:sp>
    </p:spTree>
    <p:extLst>
      <p:ext uri="{BB962C8B-B14F-4D97-AF65-F5344CB8AC3E}">
        <p14:creationId xmlns:p14="http://schemas.microsoft.com/office/powerpoint/2010/main" val="163057169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70C593-1CB1-6838-DFAF-5D5E59E52060}"/>
              </a:ext>
            </a:extLst>
          </p:cNvPr>
          <p:cNvSpPr>
            <a:spLocks noGrp="1"/>
          </p:cNvSpPr>
          <p:nvPr>
            <p:ph type="title"/>
          </p:nvPr>
        </p:nvSpPr>
        <p:spPr>
          <a:xfrm>
            <a:off x="4170680" y="2766218"/>
            <a:ext cx="10515600" cy="1325563"/>
          </a:xfrm>
        </p:spPr>
        <p:txBody>
          <a:bodyPr/>
          <a:lstStyle/>
          <a:p>
            <a:r>
              <a:rPr lang="en-US"/>
              <a:t>QUESTIONS?</a:t>
            </a:r>
          </a:p>
        </p:txBody>
      </p:sp>
    </p:spTree>
    <p:extLst>
      <p:ext uri="{BB962C8B-B14F-4D97-AF65-F5344CB8AC3E}">
        <p14:creationId xmlns:p14="http://schemas.microsoft.com/office/powerpoint/2010/main" val="62737679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D7067D-0631-B419-F43F-345C9EDFB51F}"/>
              </a:ext>
            </a:extLst>
          </p:cNvPr>
          <p:cNvSpPr>
            <a:spLocks noGrp="1"/>
          </p:cNvSpPr>
          <p:nvPr>
            <p:ph type="title"/>
          </p:nvPr>
        </p:nvSpPr>
        <p:spPr>
          <a:xfrm>
            <a:off x="838200" y="228600"/>
            <a:ext cx="10515600" cy="1325563"/>
          </a:xfrm>
        </p:spPr>
        <p:txBody>
          <a:bodyPr/>
          <a:lstStyle/>
          <a:p>
            <a:r>
              <a:rPr lang="en-US"/>
              <a:t>REFERENCES</a:t>
            </a:r>
          </a:p>
        </p:txBody>
      </p:sp>
      <p:sp>
        <p:nvSpPr>
          <p:cNvPr id="6" name="Content Placeholder 2">
            <a:extLst>
              <a:ext uri="{FF2B5EF4-FFF2-40B4-BE49-F238E27FC236}">
                <a16:creationId xmlns:a16="http://schemas.microsoft.com/office/drawing/2014/main" id="{BB7DD4AB-1B67-70BE-1FCB-D07B1ECA16BB}"/>
              </a:ext>
            </a:extLst>
          </p:cNvPr>
          <p:cNvSpPr txBox="1">
            <a:spLocks/>
          </p:cNvSpPr>
          <p:nvPr/>
        </p:nvSpPr>
        <p:spPr>
          <a:xfrm>
            <a:off x="419100" y="1554163"/>
            <a:ext cx="11353800" cy="565435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b="1"/>
              <a:t>Balogh, A et al</a:t>
            </a:r>
            <a:r>
              <a:rPr lang="en-US" sz="1800"/>
              <a:t>. (2015) “Introduction to the solar activity cycle: Overview of causes and consequences”. In: </a:t>
            </a:r>
            <a:r>
              <a:rPr lang="en-US" sz="1800" i="1"/>
              <a:t>The Solar Activity Cycle</a:t>
            </a:r>
            <a:r>
              <a:rPr lang="en-US" sz="1800"/>
              <a:t>, pp. 1–15.</a:t>
            </a:r>
          </a:p>
          <a:p>
            <a:r>
              <a:rPr lang="en-GB" sz="1800" b="1">
                <a:effectLst/>
                <a:cs typeface="Calibri" panose="020F0502020204030204" pitchFamily="34" charset="0"/>
              </a:rPr>
              <a:t>Barros, SCC et al. </a:t>
            </a:r>
            <a:r>
              <a:rPr lang="en-GB" sz="1800">
                <a:effectLst/>
                <a:cs typeface="Calibri" panose="020F0502020204030204" pitchFamily="34" charset="0"/>
              </a:rPr>
              <a:t>(2020) “Improving transit characterisation with</a:t>
            </a:r>
            <a:r>
              <a:rPr lang="en-GB" sz="1800">
                <a:cs typeface="Calibri" panose="020F0502020204030204" pitchFamily="34" charset="0"/>
              </a:rPr>
              <a:t> </a:t>
            </a:r>
            <a:r>
              <a:rPr lang="en-GB" sz="1800">
                <a:effectLst/>
                <a:cs typeface="Calibri" panose="020F0502020204030204" pitchFamily="34" charset="0"/>
              </a:rPr>
              <a:t>Gaussian process modelling of stellar variability”. In: </a:t>
            </a:r>
            <a:r>
              <a:rPr lang="en-GB" sz="1800" i="1">
                <a:effectLst/>
                <a:cs typeface="Calibri" panose="020F0502020204030204" pitchFamily="34" charset="0"/>
              </a:rPr>
              <a:t>Astronomy &amp;</a:t>
            </a:r>
            <a:r>
              <a:rPr lang="en-GB" sz="1800" i="1">
                <a:cs typeface="Calibri" panose="020F0502020204030204" pitchFamily="34" charset="0"/>
              </a:rPr>
              <a:t> </a:t>
            </a:r>
            <a:r>
              <a:rPr lang="en-GB" sz="1800" i="1">
                <a:effectLst/>
                <a:cs typeface="Calibri" panose="020F0502020204030204" pitchFamily="34" charset="0"/>
              </a:rPr>
              <a:t>Astrophysics</a:t>
            </a:r>
            <a:r>
              <a:rPr lang="en-GB" sz="1800">
                <a:effectLst/>
                <a:cs typeface="Calibri" panose="020F0502020204030204" pitchFamily="34" charset="0"/>
              </a:rPr>
              <a:t> 634, A75.</a:t>
            </a:r>
          </a:p>
          <a:p>
            <a:r>
              <a:rPr lang="en-US" sz="1800" b="1" err="1"/>
              <a:t>Beurs</a:t>
            </a:r>
            <a:r>
              <a:rPr lang="en-US" sz="1800" b="1"/>
              <a:t>, Zoe L de et al. </a:t>
            </a:r>
            <a:r>
              <a:rPr lang="en-US" sz="1800"/>
              <a:t>(2022) “Identifying Exoplanets with Deep Learning. IV. Removing Stellar Activity Signals from Radial Velocity Measurements Using Neural Networks”. In: </a:t>
            </a:r>
            <a:r>
              <a:rPr lang="en-US" sz="1800" i="1"/>
              <a:t>The Astronomical Journal </a:t>
            </a:r>
            <a:r>
              <a:rPr lang="en-US" sz="1800"/>
              <a:t>164.2, p. 49.</a:t>
            </a:r>
          </a:p>
          <a:p>
            <a:r>
              <a:rPr lang="en-US" sz="1800" b="1"/>
              <a:t>Charbonneau, Paul</a:t>
            </a:r>
            <a:r>
              <a:rPr lang="en-US" sz="1800"/>
              <a:t> (2020) “Dynamo models of the solar cycle”. In: </a:t>
            </a:r>
            <a:r>
              <a:rPr lang="en-US" sz="1800" i="1"/>
              <a:t>Living Reviews in Solar Physics</a:t>
            </a:r>
            <a:r>
              <a:rPr lang="en-US" sz="1800"/>
              <a:t> 17.1, pp. 1–104.</a:t>
            </a:r>
          </a:p>
          <a:p>
            <a:r>
              <a:rPr lang="en-US" sz="1800" b="1" err="1"/>
              <a:t>Czesla</a:t>
            </a:r>
            <a:r>
              <a:rPr lang="en-US" sz="1800" b="1"/>
              <a:t>, S et al. </a:t>
            </a:r>
            <a:r>
              <a:rPr lang="en-US" sz="1800"/>
              <a:t>(2009) “How stellar activity affects the size estimates of extrasolar planets”. In: </a:t>
            </a:r>
            <a:r>
              <a:rPr lang="en-US" sz="1800" i="1"/>
              <a:t>Astronomy &amp; Astrophysics </a:t>
            </a:r>
            <a:r>
              <a:rPr lang="en-US" sz="1800"/>
              <a:t>505.3, pp. 1277–1282.</a:t>
            </a:r>
          </a:p>
          <a:p>
            <a:r>
              <a:rPr lang="en-US" sz="1800" b="1"/>
              <a:t>Du, </a:t>
            </a:r>
            <a:r>
              <a:rPr lang="en-US" sz="1800" b="1" err="1"/>
              <a:t>Zhanle</a:t>
            </a:r>
            <a:r>
              <a:rPr lang="en-US" sz="1800" b="1"/>
              <a:t> and </a:t>
            </a:r>
            <a:r>
              <a:rPr lang="en-US" sz="1800" b="1" err="1"/>
              <a:t>Shouyu</a:t>
            </a:r>
            <a:r>
              <a:rPr lang="en-US" sz="1800" b="1"/>
              <a:t> Du</a:t>
            </a:r>
            <a:r>
              <a:rPr lang="en-US" sz="1800"/>
              <a:t> (2006) “The relationship between the amplitude and descending time of a solar activity cycle”. In: </a:t>
            </a:r>
            <a:r>
              <a:rPr lang="en-US" sz="1800" i="1"/>
              <a:t>Solar Physics </a:t>
            </a:r>
            <a:r>
              <a:rPr lang="en-US" sz="1800"/>
              <a:t>238.2, pp. 431–437.</a:t>
            </a:r>
          </a:p>
          <a:p>
            <a:r>
              <a:rPr lang="en-US" sz="1800" b="1" err="1"/>
              <a:t>Kitiashvili</a:t>
            </a:r>
            <a:r>
              <a:rPr lang="en-US" sz="1800" b="1"/>
              <a:t>, Irina N </a:t>
            </a:r>
            <a:r>
              <a:rPr lang="en-US" sz="1800"/>
              <a:t>(2016) “Data assimilation approach for forecast of solar activity cycles”. In: </a:t>
            </a:r>
            <a:r>
              <a:rPr lang="en-US" sz="1800" i="1"/>
              <a:t>The Astrophysical Journal </a:t>
            </a:r>
            <a:r>
              <a:rPr lang="en-US" sz="1800"/>
              <a:t>831.1, p. 15.</a:t>
            </a:r>
          </a:p>
          <a:p>
            <a:r>
              <a:rPr lang="en-US" sz="1800" b="1"/>
              <a:t>Press, William H and Saul A </a:t>
            </a:r>
            <a:r>
              <a:rPr lang="en-US" sz="1800" b="1" err="1"/>
              <a:t>Teukolsky</a:t>
            </a:r>
            <a:r>
              <a:rPr lang="en-US" sz="1800" b="1"/>
              <a:t> </a:t>
            </a:r>
            <a:r>
              <a:rPr lang="en-US" sz="1800"/>
              <a:t>(1990) “</a:t>
            </a:r>
            <a:r>
              <a:rPr lang="en-US" sz="1800" err="1"/>
              <a:t>Savitzky-Golay</a:t>
            </a:r>
            <a:r>
              <a:rPr lang="en-US" sz="1800"/>
              <a:t> smoothing filters”. In: </a:t>
            </a:r>
            <a:r>
              <a:rPr lang="en-US" sz="1800" i="1"/>
              <a:t>Computers in Physics</a:t>
            </a:r>
            <a:r>
              <a:rPr lang="en-US" sz="1800"/>
              <a:t> 4.6, pp. 669–672.</a:t>
            </a:r>
          </a:p>
          <a:p>
            <a:endParaRPr lang="en-US" sz="2400"/>
          </a:p>
          <a:p>
            <a:endParaRPr lang="en-US" sz="2400"/>
          </a:p>
          <a:p>
            <a:endParaRPr lang="en-US" sz="2400"/>
          </a:p>
          <a:p>
            <a:endParaRPr lang="en-US" sz="2400"/>
          </a:p>
          <a:p>
            <a:endParaRPr lang="en-US"/>
          </a:p>
          <a:p>
            <a:endParaRPr lang="en-US" sz="3200"/>
          </a:p>
          <a:p>
            <a:endParaRPr lang="en-US"/>
          </a:p>
          <a:p>
            <a:endParaRPr lang="en-US"/>
          </a:p>
        </p:txBody>
      </p:sp>
    </p:spTree>
    <p:extLst>
      <p:ext uri="{BB962C8B-B14F-4D97-AF65-F5344CB8AC3E}">
        <p14:creationId xmlns:p14="http://schemas.microsoft.com/office/powerpoint/2010/main" val="34472917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D7067D-0631-B419-F43F-345C9EDFB51F}"/>
              </a:ext>
            </a:extLst>
          </p:cNvPr>
          <p:cNvSpPr>
            <a:spLocks noGrp="1"/>
          </p:cNvSpPr>
          <p:nvPr>
            <p:ph type="title"/>
          </p:nvPr>
        </p:nvSpPr>
        <p:spPr>
          <a:xfrm>
            <a:off x="838200" y="228600"/>
            <a:ext cx="10515600" cy="1325563"/>
          </a:xfrm>
        </p:spPr>
        <p:txBody>
          <a:bodyPr/>
          <a:lstStyle/>
          <a:p>
            <a:r>
              <a:rPr lang="en-US"/>
              <a:t>REFERENCES</a:t>
            </a:r>
          </a:p>
        </p:txBody>
      </p:sp>
      <p:sp>
        <p:nvSpPr>
          <p:cNvPr id="3" name="Content Placeholder 2">
            <a:extLst>
              <a:ext uri="{FF2B5EF4-FFF2-40B4-BE49-F238E27FC236}">
                <a16:creationId xmlns:a16="http://schemas.microsoft.com/office/drawing/2014/main" id="{6B64002E-F94D-61F3-DFA6-4403F8A5DA43}"/>
              </a:ext>
            </a:extLst>
          </p:cNvPr>
          <p:cNvSpPr>
            <a:spLocks noGrp="1"/>
          </p:cNvSpPr>
          <p:nvPr>
            <p:ph idx="1"/>
          </p:nvPr>
        </p:nvSpPr>
        <p:spPr>
          <a:xfrm>
            <a:off x="419100" y="1554163"/>
            <a:ext cx="11353800" cy="2716395"/>
          </a:xfrm>
        </p:spPr>
        <p:txBody>
          <a:bodyPr/>
          <a:lstStyle/>
          <a:p>
            <a:pPr marL="0" indent="0">
              <a:buNone/>
            </a:pPr>
            <a:r>
              <a:rPr lang="en-US"/>
              <a:t>Figures: </a:t>
            </a:r>
          </a:p>
          <a:p>
            <a:pPr marL="971550" lvl="1" indent="-514350">
              <a:buFont typeface="+mj-lt"/>
              <a:buAutoNum type="romanLcPeriod"/>
            </a:pPr>
            <a:r>
              <a:rPr lang="en-US"/>
              <a:t>Dynamo Model - </a:t>
            </a:r>
            <a:r>
              <a:rPr lang="en-US" sz="1600">
                <a:hlinkClick r:id="rId2"/>
              </a:rPr>
              <a:t>https://commons.wikimedia.org/wiki/File:Dynamo_Theory_-_Outer_core_convection_and_magnetic_field_generation.svg</a:t>
            </a:r>
            <a:endParaRPr lang="en-US" sz="1600"/>
          </a:p>
          <a:p>
            <a:pPr marL="971550" lvl="1" indent="-514350">
              <a:buFont typeface="+mj-lt"/>
              <a:buAutoNum type="romanLcPeriod"/>
            </a:pPr>
            <a:r>
              <a:rPr lang="en-US"/>
              <a:t>Solar Cycles GIF - </a:t>
            </a:r>
            <a:r>
              <a:rPr lang="en-US" sz="1600">
                <a:hlinkClick r:id="rId3"/>
              </a:rPr>
              <a:t>https://nasa.tumblr.com/post/629345055470239745/tracking-the-suns-cycles</a:t>
            </a:r>
            <a:endParaRPr lang="en-US" sz="1600"/>
          </a:p>
          <a:p>
            <a:pPr marL="971550" lvl="1" indent="-514350">
              <a:buFont typeface="+mj-lt"/>
              <a:buAutoNum type="romanLcPeriod"/>
            </a:pPr>
            <a:r>
              <a:rPr lang="en-US"/>
              <a:t>Sunspots  – </a:t>
            </a:r>
            <a:r>
              <a:rPr lang="en-US" sz="1600">
                <a:hlinkClick r:id="rId4"/>
              </a:rPr>
              <a:t>https://www.space.com/sunspots-formation-discovery-observations</a:t>
            </a:r>
            <a:endParaRPr lang="en-US" sz="1600"/>
          </a:p>
          <a:p>
            <a:pPr marL="971550" lvl="1" indent="-514350">
              <a:buFont typeface="+mj-lt"/>
              <a:buAutoNum type="romanLcPeriod"/>
            </a:pPr>
            <a:r>
              <a:rPr lang="en-US"/>
              <a:t>Dynamo Simulation - </a:t>
            </a:r>
            <a:r>
              <a:rPr lang="en-US" sz="1600">
                <a:hlinkClick r:id="rId5"/>
              </a:rPr>
              <a:t>https://physics.aps.org/story/v27/st17</a:t>
            </a:r>
            <a:endParaRPr lang="en-US" sz="1600"/>
          </a:p>
          <a:p>
            <a:pPr marL="971550" lvl="1" indent="-514350">
              <a:buFont typeface="+mj-lt"/>
              <a:buAutoNum type="romanLcPeriod"/>
            </a:pPr>
            <a:endParaRPr lang="en-US" sz="1600"/>
          </a:p>
          <a:p>
            <a:pPr marL="971550" lvl="1" indent="-514350">
              <a:buFont typeface="+mj-lt"/>
              <a:buAutoNum type="romanLcPeriod"/>
            </a:pPr>
            <a:endParaRPr lang="en-US" sz="2800"/>
          </a:p>
          <a:p>
            <a:endParaRPr lang="en-US"/>
          </a:p>
          <a:p>
            <a:endParaRPr lang="en-US"/>
          </a:p>
        </p:txBody>
      </p:sp>
    </p:spTree>
    <p:extLst>
      <p:ext uri="{BB962C8B-B14F-4D97-AF65-F5344CB8AC3E}">
        <p14:creationId xmlns:p14="http://schemas.microsoft.com/office/powerpoint/2010/main" val="26232037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172DDFE-4802-BBF7-1F30-6BF614185D71}"/>
              </a:ext>
            </a:extLst>
          </p:cNvPr>
          <p:cNvPicPr>
            <a:picLocks noChangeAspect="1"/>
          </p:cNvPicPr>
          <p:nvPr/>
        </p:nvPicPr>
        <p:blipFill>
          <a:blip r:embed="rId2"/>
          <a:stretch>
            <a:fillRect/>
          </a:stretch>
        </p:blipFill>
        <p:spPr>
          <a:xfrm>
            <a:off x="2875280" y="1221740"/>
            <a:ext cx="6441440" cy="5636260"/>
          </a:xfrm>
          <a:prstGeom prst="rect">
            <a:avLst/>
          </a:prstGeom>
        </p:spPr>
      </p:pic>
      <p:sp>
        <p:nvSpPr>
          <p:cNvPr id="5" name="Title 4">
            <a:extLst>
              <a:ext uri="{FF2B5EF4-FFF2-40B4-BE49-F238E27FC236}">
                <a16:creationId xmlns:a16="http://schemas.microsoft.com/office/drawing/2014/main" id="{5F59DBD0-17A7-D5BA-4A02-044A5272FBDD}"/>
              </a:ext>
            </a:extLst>
          </p:cNvPr>
          <p:cNvSpPr>
            <a:spLocks noGrp="1"/>
          </p:cNvSpPr>
          <p:nvPr>
            <p:ph type="title"/>
          </p:nvPr>
        </p:nvSpPr>
        <p:spPr/>
        <p:txBody>
          <a:bodyPr/>
          <a:lstStyle/>
          <a:p>
            <a:r>
              <a:rPr lang="en-US"/>
              <a:t>TAYLOR DIAGRAM</a:t>
            </a:r>
          </a:p>
        </p:txBody>
      </p:sp>
    </p:spTree>
    <p:extLst>
      <p:ext uri="{BB962C8B-B14F-4D97-AF65-F5344CB8AC3E}">
        <p14:creationId xmlns:p14="http://schemas.microsoft.com/office/powerpoint/2010/main" val="8504629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91532C-55A4-C460-345A-C52727190522}"/>
              </a:ext>
            </a:extLst>
          </p:cNvPr>
          <p:cNvSpPr>
            <a:spLocks noGrp="1"/>
          </p:cNvSpPr>
          <p:nvPr>
            <p:ph type="title"/>
          </p:nvPr>
        </p:nvSpPr>
        <p:spPr>
          <a:xfrm>
            <a:off x="7911082" y="-276636"/>
            <a:ext cx="4087306" cy="2889114"/>
          </a:xfrm>
        </p:spPr>
        <p:txBody>
          <a:bodyPr vert="horz" lIns="91440" tIns="45720" rIns="91440" bIns="45720" rtlCol="0" anchor="b">
            <a:normAutofit/>
          </a:bodyPr>
          <a:lstStyle/>
          <a:p>
            <a:r>
              <a:rPr lang="en-US" sz="5400"/>
              <a:t>WHAT ARE SOLAR CYCLES?</a:t>
            </a:r>
          </a:p>
        </p:txBody>
      </p:sp>
      <p:sp>
        <p:nvSpPr>
          <p:cNvPr id="25" name="Freeform: Shape 23">
            <a:extLst>
              <a:ext uri="{FF2B5EF4-FFF2-40B4-BE49-F238E27FC236}">
                <a16:creationId xmlns:a16="http://schemas.microsoft.com/office/drawing/2014/main" id="{E49CC64F-7275-4E33-961B-0C5CDC4398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 y="0"/>
            <a:ext cx="7188051" cy="6858000"/>
          </a:xfrm>
          <a:custGeom>
            <a:avLst/>
            <a:gdLst>
              <a:gd name="connsiteX0" fmla="*/ 7188051 w 7188051"/>
              <a:gd name="connsiteY0" fmla="*/ 6858000 h 6858000"/>
              <a:gd name="connsiteX1" fmla="*/ 108694 w 7188051"/>
              <a:gd name="connsiteY1" fmla="*/ 6858000 h 6858000"/>
              <a:gd name="connsiteX2" fmla="*/ 79127 w 7188051"/>
              <a:gd name="connsiteY2" fmla="*/ 6681235 h 6858000"/>
              <a:gd name="connsiteX3" fmla="*/ 0 w 7188051"/>
              <a:gd name="connsiteY3" fmla="*/ 5565888 h 6858000"/>
              <a:gd name="connsiteX4" fmla="*/ 2190696 w 7188051"/>
              <a:gd name="connsiteY4" fmla="*/ 145339 h 6858000"/>
              <a:gd name="connsiteX5" fmla="*/ 2339431 w 7188051"/>
              <a:gd name="connsiteY5" fmla="*/ 0 h 6858000"/>
              <a:gd name="connsiteX6" fmla="*/ 7188051 w 718805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8051" h="6858000">
                <a:moveTo>
                  <a:pt x="7188051"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7188051"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9" name="Picture 18">
            <a:extLst>
              <a:ext uri="{FF2B5EF4-FFF2-40B4-BE49-F238E27FC236}">
                <a16:creationId xmlns:a16="http://schemas.microsoft.com/office/drawing/2014/main" id="{853980AA-EA6C-ACA7-D4F0-36B885B3BFAC}"/>
              </a:ext>
            </a:extLst>
          </p:cNvPr>
          <p:cNvPicPr>
            <a:picLocks noChangeAspect="1"/>
          </p:cNvPicPr>
          <p:nvPr/>
        </p:nvPicPr>
        <p:blipFill rotWithShape="1">
          <a:blip r:embed="rId3"/>
          <a:srcRect t="2426" r="-1" b="-1"/>
          <a:stretch/>
        </p:blipFill>
        <p:spPr>
          <a:xfrm>
            <a:off x="1" y="10"/>
            <a:ext cx="7028495"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sp>
        <p:nvSpPr>
          <p:cNvPr id="3" name="TextBox 2">
            <a:extLst>
              <a:ext uri="{FF2B5EF4-FFF2-40B4-BE49-F238E27FC236}">
                <a16:creationId xmlns:a16="http://schemas.microsoft.com/office/drawing/2014/main" id="{B76D3939-819C-D6A8-6C9F-56DC8E56DAEE}"/>
              </a:ext>
            </a:extLst>
          </p:cNvPr>
          <p:cNvSpPr txBox="1"/>
          <p:nvPr/>
        </p:nvSpPr>
        <p:spPr>
          <a:xfrm>
            <a:off x="7028496" y="2780118"/>
            <a:ext cx="5061121" cy="4278094"/>
          </a:xfrm>
          <a:prstGeom prst="rect">
            <a:avLst/>
          </a:prstGeom>
          <a:noFill/>
        </p:spPr>
        <p:txBody>
          <a:bodyPr wrap="square" rtlCol="0">
            <a:spAutoFit/>
          </a:bodyPr>
          <a:lstStyle/>
          <a:p>
            <a:pPr marL="285750" indent="-285750">
              <a:buFont typeface="Arial" panose="020B0604020202020204" pitchFamily="34" charset="0"/>
              <a:buChar char="•"/>
            </a:pPr>
            <a:r>
              <a:rPr lang="en-US" sz="2800"/>
              <a:t>Sun is made of a </a:t>
            </a:r>
            <a:r>
              <a:rPr lang="en-US" sz="2800" i="1">
                <a:solidFill>
                  <a:srgbClr val="FF9400"/>
                </a:solidFill>
              </a:rPr>
              <a:t>convective plasma</a:t>
            </a:r>
          </a:p>
          <a:p>
            <a:pPr marL="285750" indent="-285750">
              <a:buFont typeface="Arial" panose="020B0604020202020204" pitchFamily="34" charset="0"/>
              <a:buChar char="•"/>
            </a:pPr>
            <a:r>
              <a:rPr lang="en-US" sz="2800"/>
              <a:t>Moving charges generate a magnetic field – </a:t>
            </a:r>
            <a:r>
              <a:rPr lang="en-US" sz="2800">
                <a:solidFill>
                  <a:srgbClr val="00B0F0"/>
                </a:solidFill>
              </a:rPr>
              <a:t>‘</a:t>
            </a:r>
            <a:r>
              <a:rPr lang="en-US" sz="2800" i="1">
                <a:solidFill>
                  <a:srgbClr val="00B0F0"/>
                </a:solidFill>
              </a:rPr>
              <a:t>dynamo process’</a:t>
            </a:r>
          </a:p>
          <a:p>
            <a:pPr marL="285750" indent="-285750">
              <a:buFont typeface="Arial" panose="020B0604020202020204" pitchFamily="34" charset="0"/>
              <a:buChar char="•"/>
            </a:pPr>
            <a:r>
              <a:rPr lang="en-US" sz="2800"/>
              <a:t>Magnetic field fluctuates every 11 years – </a:t>
            </a:r>
            <a:r>
              <a:rPr lang="en-US" sz="2800" b="1"/>
              <a:t>The Solar Cycle</a:t>
            </a:r>
          </a:p>
          <a:p>
            <a:pPr marL="285750" indent="-285750">
              <a:buFont typeface="Arial" panose="020B0604020202020204" pitchFamily="34" charset="0"/>
              <a:buChar char="•"/>
            </a:pPr>
            <a:r>
              <a:rPr lang="en-US" sz="2800"/>
              <a:t>Complex physics - ongoing area of research</a:t>
            </a:r>
          </a:p>
          <a:p>
            <a:pPr marL="285750" indent="-285750">
              <a:buFont typeface="Arial" panose="020B0604020202020204" pitchFamily="34" charset="0"/>
              <a:buChar char="•"/>
            </a:pPr>
            <a:endParaRPr lang="en-US" sz="2000"/>
          </a:p>
        </p:txBody>
      </p:sp>
    </p:spTree>
    <p:extLst>
      <p:ext uri="{BB962C8B-B14F-4D97-AF65-F5344CB8AC3E}">
        <p14:creationId xmlns:p14="http://schemas.microsoft.com/office/powerpoint/2010/main" val="140269570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id="{630073C0-A8D9-3FBD-DCE6-E446C127AE05}"/>
              </a:ext>
            </a:extLst>
          </p:cNvPr>
          <p:cNvSpPr>
            <a:spLocks noGrp="1"/>
          </p:cNvSpPr>
          <p:nvPr>
            <p:ph type="title"/>
          </p:nvPr>
        </p:nvSpPr>
        <p:spPr>
          <a:xfrm>
            <a:off x="716280" y="334645"/>
            <a:ext cx="10515600" cy="1325563"/>
          </a:xfrm>
        </p:spPr>
        <p:txBody>
          <a:bodyPr/>
          <a:lstStyle/>
          <a:p>
            <a:r>
              <a:rPr lang="en-US"/>
              <a:t>WHAT ARE SOLAR CYCLES?</a:t>
            </a:r>
          </a:p>
        </p:txBody>
      </p:sp>
      <p:pic>
        <p:nvPicPr>
          <p:cNvPr id="3" name="Picture 2">
            <a:extLst>
              <a:ext uri="{FF2B5EF4-FFF2-40B4-BE49-F238E27FC236}">
                <a16:creationId xmlns:a16="http://schemas.microsoft.com/office/drawing/2014/main" id="{30D2CE93-AA7C-A558-746F-7790AC77C80B}"/>
              </a:ext>
            </a:extLst>
          </p:cNvPr>
          <p:cNvPicPr>
            <a:picLocks noChangeAspect="1"/>
          </p:cNvPicPr>
          <p:nvPr/>
        </p:nvPicPr>
        <p:blipFill>
          <a:blip r:embed="rId3"/>
          <a:stretch>
            <a:fillRect/>
          </a:stretch>
        </p:blipFill>
        <p:spPr>
          <a:xfrm>
            <a:off x="267422" y="1858263"/>
            <a:ext cx="7413568" cy="4173564"/>
          </a:xfrm>
          <a:prstGeom prst="rect">
            <a:avLst/>
          </a:prstGeom>
        </p:spPr>
      </p:pic>
      <p:pic>
        <p:nvPicPr>
          <p:cNvPr id="4" name="Picture 3" descr="Sunspots: What are they, and why do they occur? | Space">
            <a:extLst>
              <a:ext uri="{FF2B5EF4-FFF2-40B4-BE49-F238E27FC236}">
                <a16:creationId xmlns:a16="http://schemas.microsoft.com/office/drawing/2014/main" id="{59728FF3-494C-BB4A-05AC-13DA728588F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5107" r="23256" b="3088"/>
          <a:stretch/>
        </p:blipFill>
        <p:spPr bwMode="auto">
          <a:xfrm>
            <a:off x="7481316" y="2516861"/>
            <a:ext cx="3974206" cy="35149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989113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5DA44269-6C7F-D5C8-8CFD-E43E9C73B8AE}"/>
              </a:ext>
            </a:extLst>
          </p:cNvPr>
          <p:cNvPicPr>
            <a:picLocks noChangeAspect="1"/>
          </p:cNvPicPr>
          <p:nvPr/>
        </p:nvPicPr>
        <p:blipFill rotWithShape="1">
          <a:blip r:embed="rId3"/>
          <a:srcRect l="7998" t="8962" r="8935"/>
          <a:stretch/>
        </p:blipFill>
        <p:spPr>
          <a:xfrm>
            <a:off x="133507" y="2501463"/>
            <a:ext cx="11924986" cy="4356537"/>
          </a:xfrm>
          <a:prstGeom prst="rect">
            <a:avLst/>
          </a:prstGeom>
        </p:spPr>
      </p:pic>
      <p:pic>
        <p:nvPicPr>
          <p:cNvPr id="2050" name="Picture 2" descr="Sunspots: What are they, and why do they occur? | Space">
            <a:extLst>
              <a:ext uri="{FF2B5EF4-FFF2-40B4-BE49-F238E27FC236}">
                <a16:creationId xmlns:a16="http://schemas.microsoft.com/office/drawing/2014/main" id="{96B3658E-A925-5898-C5F1-54842532C0A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2907" r="23256" b="3088"/>
          <a:stretch/>
        </p:blipFill>
        <p:spPr bwMode="auto">
          <a:xfrm>
            <a:off x="9065173" y="0"/>
            <a:ext cx="2481241" cy="251246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6">
            <a:extLst>
              <a:ext uri="{FF2B5EF4-FFF2-40B4-BE49-F238E27FC236}">
                <a16:creationId xmlns:a16="http://schemas.microsoft.com/office/drawing/2014/main" id="{051008E5-8713-B82F-2ADA-3E2A8545E537}"/>
              </a:ext>
            </a:extLst>
          </p:cNvPr>
          <p:cNvSpPr>
            <a:spLocks noGrp="1"/>
          </p:cNvSpPr>
          <p:nvPr>
            <p:ph type="title"/>
          </p:nvPr>
        </p:nvSpPr>
        <p:spPr>
          <a:xfrm>
            <a:off x="716280" y="334645"/>
            <a:ext cx="10515600" cy="1325563"/>
          </a:xfrm>
        </p:spPr>
        <p:txBody>
          <a:bodyPr/>
          <a:lstStyle/>
          <a:p>
            <a:r>
              <a:rPr lang="en-US"/>
              <a:t>WHAT ARE SOLAR CYCLES?</a:t>
            </a:r>
          </a:p>
        </p:txBody>
      </p:sp>
      <p:sp>
        <p:nvSpPr>
          <p:cNvPr id="3" name="TextBox 2">
            <a:extLst>
              <a:ext uri="{FF2B5EF4-FFF2-40B4-BE49-F238E27FC236}">
                <a16:creationId xmlns:a16="http://schemas.microsoft.com/office/drawing/2014/main" id="{B6B032E8-6794-448E-9774-06EE239E5188}"/>
              </a:ext>
            </a:extLst>
          </p:cNvPr>
          <p:cNvSpPr txBox="1"/>
          <p:nvPr/>
        </p:nvSpPr>
        <p:spPr>
          <a:xfrm>
            <a:off x="133507" y="1916688"/>
            <a:ext cx="9265326" cy="584775"/>
          </a:xfrm>
          <a:prstGeom prst="rect">
            <a:avLst/>
          </a:prstGeom>
          <a:noFill/>
        </p:spPr>
        <p:txBody>
          <a:bodyPr wrap="square" rtlCol="0">
            <a:spAutoFit/>
          </a:bodyPr>
          <a:lstStyle/>
          <a:p>
            <a:r>
              <a:rPr lang="en-US" sz="3200"/>
              <a:t>	</a:t>
            </a:r>
            <a:r>
              <a:rPr lang="en-US" sz="2800"/>
              <a:t>Predicting solar cycles = Predicting sunspot number</a:t>
            </a:r>
            <a:endParaRPr lang="en-US" sz="3200"/>
          </a:p>
        </p:txBody>
      </p:sp>
    </p:spTree>
    <p:extLst>
      <p:ext uri="{BB962C8B-B14F-4D97-AF65-F5344CB8AC3E}">
        <p14:creationId xmlns:p14="http://schemas.microsoft.com/office/powerpoint/2010/main" val="394736645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D99F43D-9E55-D106-7569-E6FE521232F5}"/>
              </a:ext>
            </a:extLst>
          </p:cNvPr>
          <p:cNvSpPr>
            <a:spLocks noGrp="1"/>
          </p:cNvSpPr>
          <p:nvPr>
            <p:ph type="title"/>
          </p:nvPr>
        </p:nvSpPr>
        <p:spPr>
          <a:xfrm>
            <a:off x="838200" y="365125"/>
            <a:ext cx="10515600" cy="1325563"/>
          </a:xfrm>
        </p:spPr>
        <p:txBody>
          <a:bodyPr>
            <a:normAutofit/>
          </a:bodyPr>
          <a:lstStyle/>
          <a:p>
            <a:r>
              <a:rPr lang="en-US">
                <a:solidFill>
                  <a:srgbClr val="FFFFFF"/>
                </a:solidFill>
              </a:rPr>
              <a:t>MOTIVATION</a:t>
            </a:r>
          </a:p>
        </p:txBody>
      </p:sp>
      <p:graphicFrame>
        <p:nvGraphicFramePr>
          <p:cNvPr id="15" name="Content Placeholder 2">
            <a:extLst>
              <a:ext uri="{FF2B5EF4-FFF2-40B4-BE49-F238E27FC236}">
                <a16:creationId xmlns:a16="http://schemas.microsoft.com/office/drawing/2014/main" id="{457A52DF-C4A6-4FA7-3A0D-E3374726401B}"/>
              </a:ext>
            </a:extLst>
          </p:cNvPr>
          <p:cNvGraphicFramePr>
            <a:graphicFrameLocks noGrp="1"/>
          </p:cNvGraphicFramePr>
          <p:nvPr>
            <p:ph idx="1"/>
            <p:extLst>
              <p:ext uri="{D42A27DB-BD31-4B8C-83A1-F6EECF244321}">
                <p14:modId xmlns:p14="http://schemas.microsoft.com/office/powerpoint/2010/main" val="2143075283"/>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2356964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03" name="Rectangle 4102">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B53732B-D0EB-34BE-52F8-FF0B6B07BEFB}"/>
              </a:ext>
            </a:extLst>
          </p:cNvPr>
          <p:cNvSpPr>
            <a:spLocks noGrp="1"/>
          </p:cNvSpPr>
          <p:nvPr>
            <p:ph type="title"/>
          </p:nvPr>
        </p:nvSpPr>
        <p:spPr>
          <a:xfrm>
            <a:off x="693822" y="268872"/>
            <a:ext cx="6364704" cy="1807305"/>
          </a:xfrm>
        </p:spPr>
        <p:txBody>
          <a:bodyPr>
            <a:normAutofit/>
          </a:bodyPr>
          <a:lstStyle/>
          <a:p>
            <a:r>
              <a:rPr lang="en-US"/>
              <a:t>THE PHYSICS APPROACH</a:t>
            </a:r>
          </a:p>
        </p:txBody>
      </p:sp>
      <p:sp>
        <p:nvSpPr>
          <p:cNvPr id="3" name="Content Placeholder 2">
            <a:extLst>
              <a:ext uri="{FF2B5EF4-FFF2-40B4-BE49-F238E27FC236}">
                <a16:creationId xmlns:a16="http://schemas.microsoft.com/office/drawing/2014/main" id="{1445A303-9B7A-16A1-6C9E-DAD20ACE32DB}"/>
              </a:ext>
            </a:extLst>
          </p:cNvPr>
          <p:cNvSpPr>
            <a:spLocks noGrp="1"/>
          </p:cNvSpPr>
          <p:nvPr>
            <p:ph idx="1"/>
          </p:nvPr>
        </p:nvSpPr>
        <p:spPr>
          <a:xfrm>
            <a:off x="835861" y="2076177"/>
            <a:ext cx="5251316" cy="4185909"/>
          </a:xfrm>
        </p:spPr>
        <p:txBody>
          <a:bodyPr>
            <a:normAutofit fontScale="92500" lnSpcReduction="10000"/>
          </a:bodyPr>
          <a:lstStyle/>
          <a:p>
            <a:pPr marL="0" indent="0">
              <a:buNone/>
            </a:pPr>
            <a:r>
              <a:rPr lang="en-US" b="1"/>
              <a:t>Charbonneau</a:t>
            </a:r>
            <a:r>
              <a:rPr lang="en-US"/>
              <a:t> – </a:t>
            </a:r>
            <a:r>
              <a:rPr lang="en-US" i="1"/>
              <a:t>‘Simulation of the dynamo process within the Sun’</a:t>
            </a:r>
          </a:p>
          <a:p>
            <a:endParaRPr lang="en-US"/>
          </a:p>
          <a:p>
            <a:pPr>
              <a:buFont typeface="Courier New" panose="02070309020205020404" pitchFamily="49" charset="0"/>
              <a:buChar char="o"/>
            </a:pPr>
            <a:r>
              <a:rPr lang="en-US"/>
              <a:t>Simulates Maxwell’s equations</a:t>
            </a:r>
          </a:p>
          <a:p>
            <a:pPr>
              <a:buFont typeface="Courier New" panose="02070309020205020404" pitchFamily="49" charset="0"/>
              <a:buChar char="o"/>
            </a:pPr>
            <a:r>
              <a:rPr lang="en-US"/>
              <a:t>Very computationally expensive</a:t>
            </a:r>
          </a:p>
          <a:p>
            <a:pPr>
              <a:buFont typeface="Courier New" panose="02070309020205020404" pitchFamily="49" charset="0"/>
              <a:buChar char="o"/>
            </a:pPr>
            <a:r>
              <a:rPr lang="en-US"/>
              <a:t>The theory still not well understood</a:t>
            </a:r>
          </a:p>
          <a:p>
            <a:pPr>
              <a:buFont typeface="Courier New" panose="02070309020205020404" pitchFamily="49" charset="0"/>
              <a:buChar char="o"/>
            </a:pPr>
            <a:r>
              <a:rPr lang="en-US"/>
              <a:t>No concrete predictions</a:t>
            </a:r>
          </a:p>
          <a:p>
            <a:pPr>
              <a:buFont typeface="Courier New" panose="02070309020205020404" pitchFamily="49" charset="0"/>
              <a:buChar char="o"/>
            </a:pPr>
            <a:endParaRPr lang="en-US"/>
          </a:p>
          <a:p>
            <a:pPr>
              <a:buFont typeface="Wingdings" pitchFamily="2" charset="2"/>
              <a:buChar char="Ø"/>
            </a:pPr>
            <a:r>
              <a:rPr lang="en-US"/>
              <a:t> Simpler models are needed!</a:t>
            </a:r>
          </a:p>
          <a:p>
            <a:pPr>
              <a:buFont typeface="Courier New" panose="02070309020205020404" pitchFamily="49" charset="0"/>
              <a:buChar char="o"/>
            </a:pPr>
            <a:endParaRPr lang="en-US"/>
          </a:p>
          <a:p>
            <a:endParaRPr lang="en-US" sz="2400"/>
          </a:p>
        </p:txBody>
      </p:sp>
      <p:pic>
        <p:nvPicPr>
          <p:cNvPr id="4098" name="Picture 2" descr="undefined">
            <a:extLst>
              <a:ext uri="{FF2B5EF4-FFF2-40B4-BE49-F238E27FC236}">
                <a16:creationId xmlns:a16="http://schemas.microsoft.com/office/drawing/2014/main" id="{2DC450F6-7441-8E73-303E-A7404D62F4E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4564" b="-1"/>
          <a:stretch/>
        </p:blipFill>
        <p:spPr bwMode="auto">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863980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C139780-3662-8CAC-79D7-3B994D60A74E}"/>
              </a:ext>
            </a:extLst>
          </p:cNvPr>
          <p:cNvSpPr>
            <a:spLocks noGrp="1"/>
          </p:cNvSpPr>
          <p:nvPr>
            <p:ph idx="1"/>
          </p:nvPr>
        </p:nvSpPr>
        <p:spPr>
          <a:xfrm>
            <a:off x="646532" y="2454618"/>
            <a:ext cx="5257800" cy="4351338"/>
          </a:xfrm>
        </p:spPr>
        <p:txBody>
          <a:bodyPr/>
          <a:lstStyle/>
          <a:p>
            <a:r>
              <a:rPr lang="en-US" sz="3000"/>
              <a:t>Data Assimilation</a:t>
            </a:r>
          </a:p>
          <a:p>
            <a:endParaRPr lang="en-US" sz="3000"/>
          </a:p>
          <a:p>
            <a:r>
              <a:rPr lang="en-US" sz="3000"/>
              <a:t>Linear Regression</a:t>
            </a:r>
          </a:p>
          <a:p>
            <a:endParaRPr lang="en-US" sz="3000"/>
          </a:p>
          <a:p>
            <a:r>
              <a:rPr lang="en-US" sz="3000"/>
              <a:t>Machine Learning</a:t>
            </a:r>
          </a:p>
          <a:p>
            <a:pPr marL="457200" lvl="1" indent="0">
              <a:buNone/>
            </a:pPr>
            <a:endParaRPr lang="en-US" sz="2600"/>
          </a:p>
          <a:p>
            <a:endParaRPr lang="en-US"/>
          </a:p>
          <a:p>
            <a:endParaRPr lang="en-US" i="1"/>
          </a:p>
          <a:p>
            <a:endParaRPr lang="en-US"/>
          </a:p>
          <a:p>
            <a:endParaRPr lang="en-US"/>
          </a:p>
        </p:txBody>
      </p:sp>
      <p:pic>
        <p:nvPicPr>
          <p:cNvPr id="6" name="Picture 5">
            <a:extLst>
              <a:ext uri="{FF2B5EF4-FFF2-40B4-BE49-F238E27FC236}">
                <a16:creationId xmlns:a16="http://schemas.microsoft.com/office/drawing/2014/main" id="{7D762B7B-69CE-B5F6-1953-8B9B6C93ADD8}"/>
              </a:ext>
            </a:extLst>
          </p:cNvPr>
          <p:cNvPicPr>
            <a:picLocks noChangeAspect="1"/>
          </p:cNvPicPr>
          <p:nvPr/>
        </p:nvPicPr>
        <p:blipFill>
          <a:blip r:embed="rId4"/>
          <a:stretch>
            <a:fillRect/>
          </a:stretch>
        </p:blipFill>
        <p:spPr>
          <a:xfrm>
            <a:off x="4968123" y="1939588"/>
            <a:ext cx="6652627" cy="4176026"/>
          </a:xfrm>
          <a:prstGeom prst="rect">
            <a:avLst/>
          </a:prstGeom>
        </p:spPr>
      </p:pic>
      <p:pic>
        <p:nvPicPr>
          <p:cNvPr id="4" name="Picture 3">
            <a:extLst>
              <a:ext uri="{FF2B5EF4-FFF2-40B4-BE49-F238E27FC236}">
                <a16:creationId xmlns:a16="http://schemas.microsoft.com/office/drawing/2014/main" id="{93398DCF-F81E-08D9-B6A5-8AE06B4FE1A4}"/>
              </a:ext>
            </a:extLst>
          </p:cNvPr>
          <p:cNvPicPr>
            <a:picLocks noChangeAspect="1"/>
          </p:cNvPicPr>
          <p:nvPr/>
        </p:nvPicPr>
        <p:blipFill rotWithShape="1">
          <a:blip r:embed="rId5"/>
          <a:srcRect l="3630" t="12248" r="3922" b="60536"/>
          <a:stretch/>
        </p:blipFill>
        <p:spPr>
          <a:xfrm>
            <a:off x="4701673" y="2043113"/>
            <a:ext cx="7185528" cy="1185862"/>
          </a:xfrm>
          <a:prstGeom prst="rect">
            <a:avLst/>
          </a:prstGeom>
        </p:spPr>
      </p:pic>
      <p:sp>
        <p:nvSpPr>
          <p:cNvPr id="2" name="Title 1">
            <a:extLst>
              <a:ext uri="{FF2B5EF4-FFF2-40B4-BE49-F238E27FC236}">
                <a16:creationId xmlns:a16="http://schemas.microsoft.com/office/drawing/2014/main" id="{1F0BF2F1-8890-0EA3-06CE-EAD3730638E6}"/>
              </a:ext>
            </a:extLst>
          </p:cNvPr>
          <p:cNvSpPr>
            <a:spLocks noGrp="1"/>
          </p:cNvSpPr>
          <p:nvPr>
            <p:ph type="title"/>
          </p:nvPr>
        </p:nvSpPr>
        <p:spPr/>
        <p:txBody>
          <a:bodyPr/>
          <a:lstStyle/>
          <a:p>
            <a:r>
              <a:rPr lang="en-US"/>
              <a:t>OTHER APPROACHES</a:t>
            </a:r>
          </a:p>
        </p:txBody>
      </p:sp>
      <p:pic>
        <p:nvPicPr>
          <p:cNvPr id="5" name="Picture 4">
            <a:extLst>
              <a:ext uri="{FF2B5EF4-FFF2-40B4-BE49-F238E27FC236}">
                <a16:creationId xmlns:a16="http://schemas.microsoft.com/office/drawing/2014/main" id="{457013D4-CFDA-FFB5-8990-1845591A3E03}"/>
              </a:ext>
            </a:extLst>
          </p:cNvPr>
          <p:cNvPicPr>
            <a:picLocks noChangeAspect="1"/>
          </p:cNvPicPr>
          <p:nvPr/>
        </p:nvPicPr>
        <p:blipFill>
          <a:blip r:embed="rId6"/>
          <a:stretch>
            <a:fillRect/>
          </a:stretch>
        </p:blipFill>
        <p:spPr>
          <a:xfrm>
            <a:off x="4301496" y="1661148"/>
            <a:ext cx="7185529" cy="2042442"/>
          </a:xfrm>
          <a:prstGeom prst="rect">
            <a:avLst/>
          </a:prstGeom>
        </p:spPr>
      </p:pic>
      <p:pic>
        <p:nvPicPr>
          <p:cNvPr id="7" name="Picture 6">
            <a:extLst>
              <a:ext uri="{FF2B5EF4-FFF2-40B4-BE49-F238E27FC236}">
                <a16:creationId xmlns:a16="http://schemas.microsoft.com/office/drawing/2014/main" id="{B671C3BF-D334-D40A-51C4-A41E07183BC7}"/>
              </a:ext>
            </a:extLst>
          </p:cNvPr>
          <p:cNvPicPr>
            <a:picLocks noChangeAspect="1"/>
          </p:cNvPicPr>
          <p:nvPr/>
        </p:nvPicPr>
        <p:blipFill>
          <a:blip r:embed="rId7"/>
          <a:stretch>
            <a:fillRect/>
          </a:stretch>
        </p:blipFill>
        <p:spPr>
          <a:xfrm>
            <a:off x="4168271" y="4085555"/>
            <a:ext cx="7185529" cy="2224229"/>
          </a:xfrm>
          <a:prstGeom prst="rect">
            <a:avLst/>
          </a:prstGeom>
        </p:spPr>
      </p:pic>
      <p:pic>
        <p:nvPicPr>
          <p:cNvPr id="8" name="Picture 2">
            <a:extLst>
              <a:ext uri="{FF2B5EF4-FFF2-40B4-BE49-F238E27FC236}">
                <a16:creationId xmlns:a16="http://schemas.microsoft.com/office/drawing/2014/main" id="{AA65CE07-E21E-0A29-180B-51BE0FDE1DB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790811" y="1813904"/>
            <a:ext cx="8401189" cy="420059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9D9A1B39-8C98-AA2C-9CB2-0662AE8242C2}"/>
              </a:ext>
            </a:extLst>
          </p:cNvPr>
          <p:cNvPicPr>
            <a:picLocks noChangeAspect="1"/>
          </p:cNvPicPr>
          <p:nvPr/>
        </p:nvPicPr>
        <p:blipFill>
          <a:blip r:embed="rId9"/>
          <a:stretch>
            <a:fillRect/>
          </a:stretch>
        </p:blipFill>
        <p:spPr>
          <a:xfrm>
            <a:off x="10057520" y="2335121"/>
            <a:ext cx="1297027" cy="558771"/>
          </a:xfrm>
          <a:prstGeom prst="rect">
            <a:avLst/>
          </a:prstGeom>
        </p:spPr>
      </p:pic>
    </p:spTree>
    <p:custDataLst>
      <p:tags r:id="rId1"/>
    </p:custDataLst>
    <p:extLst>
      <p:ext uri="{BB962C8B-B14F-4D97-AF65-F5344CB8AC3E}">
        <p14:creationId xmlns:p14="http://schemas.microsoft.com/office/powerpoint/2010/main" val="410111082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1000"/>
                                        <p:tgtEl>
                                          <p:spTgt spid="3">
                                            <p:txEl>
                                              <p:pRg st="2" end="2"/>
                                            </p:txEl>
                                          </p:spTgt>
                                        </p:tgtEl>
                                      </p:cBhvr>
                                    </p:animEffect>
                                    <p:anim calcmode="lin" valueType="num">
                                      <p:cBhvr>
                                        <p:cTn id="20"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2" end="2"/>
                                            </p:txEl>
                                          </p:spTgt>
                                        </p:tgtEl>
                                        <p:attrNameLst>
                                          <p:attrName>ppt_y</p:attrName>
                                        </p:attrNameLst>
                                      </p:cBhvr>
                                      <p:tavLst>
                                        <p:tav tm="0">
                                          <p:val>
                                            <p:strVal val="#ppt_y+.1"/>
                                          </p:val>
                                        </p:tav>
                                        <p:tav tm="100000">
                                          <p:val>
                                            <p:strVal val="#ppt_y"/>
                                          </p:val>
                                        </p:tav>
                                      </p:tavLst>
                                    </p:anim>
                                  </p:childTnLst>
                                </p:cTn>
                              </p:par>
                              <p:par>
                                <p:cTn id="22" presetID="1" presetClass="exit" presetSubtype="0" fill="hold" nodeType="withEffect">
                                  <p:stCondLst>
                                    <p:cond delay="0"/>
                                  </p:stCondLst>
                                  <p:childTnLst>
                                    <p:set>
                                      <p:cBhvr>
                                        <p:cTn id="23" dur="1" fill="hold">
                                          <p:stCondLst>
                                            <p:cond delay="0"/>
                                          </p:stCondLst>
                                        </p:cTn>
                                        <p:tgtEl>
                                          <p:spTgt spid="4"/>
                                        </p:tgtEl>
                                        <p:attrNameLst>
                                          <p:attrName>style.visibility</p:attrName>
                                        </p:attrNameLst>
                                      </p:cBhvr>
                                      <p:to>
                                        <p:strVal val="hidden"/>
                                      </p:to>
                                    </p:set>
                                  </p:childTnLst>
                                </p:cTn>
                              </p:par>
                              <p:par>
                                <p:cTn id="24" presetID="42" presetClass="entr" presetSubtype="0" fill="hold" nodeType="with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fade">
                                      <p:cBhvr>
                                        <p:cTn id="26" dur="1000"/>
                                        <p:tgtEl>
                                          <p:spTgt spid="6"/>
                                        </p:tgtEl>
                                      </p:cBhvr>
                                    </p:animEffect>
                                    <p:anim calcmode="lin" valueType="num">
                                      <p:cBhvr>
                                        <p:cTn id="27" dur="1000" fill="hold"/>
                                        <p:tgtEl>
                                          <p:spTgt spid="6"/>
                                        </p:tgtEl>
                                        <p:attrNameLst>
                                          <p:attrName>ppt_x</p:attrName>
                                        </p:attrNameLst>
                                      </p:cBhvr>
                                      <p:tavLst>
                                        <p:tav tm="0">
                                          <p:val>
                                            <p:strVal val="#ppt_x"/>
                                          </p:val>
                                        </p:tav>
                                        <p:tav tm="100000">
                                          <p:val>
                                            <p:strVal val="#ppt_x"/>
                                          </p:val>
                                        </p:tav>
                                      </p:tavLst>
                                    </p:anim>
                                    <p:anim calcmode="lin" valueType="num">
                                      <p:cBhvr>
                                        <p:cTn id="28"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nodeType="clickEffect">
                                  <p:stCondLst>
                                    <p:cond delay="0"/>
                                  </p:stCondLst>
                                  <p:childTnLst>
                                    <p:set>
                                      <p:cBhvr>
                                        <p:cTn id="32" dur="1" fill="hold">
                                          <p:stCondLst>
                                            <p:cond delay="0"/>
                                          </p:stCondLst>
                                        </p:cTn>
                                        <p:tgtEl>
                                          <p:spTgt spid="3">
                                            <p:txEl>
                                              <p:pRg st="4" end="4"/>
                                            </p:txEl>
                                          </p:spTgt>
                                        </p:tgtEl>
                                        <p:attrNameLst>
                                          <p:attrName>style.visibility</p:attrName>
                                        </p:attrNameLst>
                                      </p:cBhvr>
                                      <p:to>
                                        <p:strVal val="visible"/>
                                      </p:to>
                                    </p:set>
                                    <p:animEffect transition="in" filter="fade">
                                      <p:cBhvr>
                                        <p:cTn id="33" dur="1000"/>
                                        <p:tgtEl>
                                          <p:spTgt spid="3">
                                            <p:txEl>
                                              <p:pRg st="4" end="4"/>
                                            </p:txEl>
                                          </p:spTgt>
                                        </p:tgtEl>
                                      </p:cBhvr>
                                    </p:animEffect>
                                    <p:anim calcmode="lin" valueType="num">
                                      <p:cBhvr>
                                        <p:cTn id="34"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5" dur="1000" fill="hold"/>
                                        <p:tgtEl>
                                          <p:spTgt spid="3">
                                            <p:txEl>
                                              <p:pRg st="4" end="4"/>
                                            </p:txEl>
                                          </p:spTgt>
                                        </p:tgtEl>
                                        <p:attrNameLst>
                                          <p:attrName>ppt_y</p:attrName>
                                        </p:attrNameLst>
                                      </p:cBhvr>
                                      <p:tavLst>
                                        <p:tav tm="0">
                                          <p:val>
                                            <p:strVal val="#ppt_y+.1"/>
                                          </p:val>
                                        </p:tav>
                                        <p:tav tm="100000">
                                          <p:val>
                                            <p:strVal val="#ppt_y"/>
                                          </p:val>
                                        </p:tav>
                                      </p:tavLst>
                                    </p:anim>
                                  </p:childTnLst>
                                </p:cTn>
                              </p:par>
                              <p:par>
                                <p:cTn id="36" presetID="1" presetClass="exit" presetSubtype="0" fill="hold" nodeType="withEffect">
                                  <p:stCondLst>
                                    <p:cond delay="0"/>
                                  </p:stCondLst>
                                  <p:childTnLst>
                                    <p:set>
                                      <p:cBhvr>
                                        <p:cTn id="37" dur="1" fill="hold">
                                          <p:stCondLst>
                                            <p:cond delay="0"/>
                                          </p:stCondLst>
                                        </p:cTn>
                                        <p:tgtEl>
                                          <p:spTgt spid="6"/>
                                        </p:tgtEl>
                                        <p:attrNameLst>
                                          <p:attrName>style.visibility</p:attrName>
                                        </p:attrNameLst>
                                      </p:cBhvr>
                                      <p:to>
                                        <p:strVal val="hidden"/>
                                      </p:to>
                                    </p:set>
                                  </p:childTnLst>
                                </p:cTn>
                              </p:par>
                              <p:par>
                                <p:cTn id="38" presetID="42" presetClass="entr" presetSubtype="0" fill="hold" nodeType="withEffect">
                                  <p:stCondLst>
                                    <p:cond delay="0"/>
                                  </p:stCondLst>
                                  <p:childTnLst>
                                    <p:set>
                                      <p:cBhvr>
                                        <p:cTn id="39" dur="1" fill="hold">
                                          <p:stCondLst>
                                            <p:cond delay="0"/>
                                          </p:stCondLst>
                                        </p:cTn>
                                        <p:tgtEl>
                                          <p:spTgt spid="7"/>
                                        </p:tgtEl>
                                        <p:attrNameLst>
                                          <p:attrName>style.visibility</p:attrName>
                                        </p:attrNameLst>
                                      </p:cBhvr>
                                      <p:to>
                                        <p:strVal val="visible"/>
                                      </p:to>
                                    </p:set>
                                    <p:animEffect transition="in" filter="fade">
                                      <p:cBhvr>
                                        <p:cTn id="40" dur="1000"/>
                                        <p:tgtEl>
                                          <p:spTgt spid="7"/>
                                        </p:tgtEl>
                                      </p:cBhvr>
                                    </p:animEffect>
                                    <p:anim calcmode="lin" valueType="num">
                                      <p:cBhvr>
                                        <p:cTn id="41" dur="1000" fill="hold"/>
                                        <p:tgtEl>
                                          <p:spTgt spid="7"/>
                                        </p:tgtEl>
                                        <p:attrNameLst>
                                          <p:attrName>ppt_x</p:attrName>
                                        </p:attrNameLst>
                                      </p:cBhvr>
                                      <p:tavLst>
                                        <p:tav tm="0">
                                          <p:val>
                                            <p:strVal val="#ppt_x"/>
                                          </p:val>
                                        </p:tav>
                                        <p:tav tm="100000">
                                          <p:val>
                                            <p:strVal val="#ppt_x"/>
                                          </p:val>
                                        </p:tav>
                                      </p:tavLst>
                                    </p:anim>
                                    <p:anim calcmode="lin" valueType="num">
                                      <p:cBhvr>
                                        <p:cTn id="42" dur="1000" fill="hold"/>
                                        <p:tgtEl>
                                          <p:spTgt spid="7"/>
                                        </p:tgtEl>
                                        <p:attrNameLst>
                                          <p:attrName>ppt_y</p:attrName>
                                        </p:attrNameLst>
                                      </p:cBhvr>
                                      <p:tavLst>
                                        <p:tav tm="0">
                                          <p:val>
                                            <p:strVal val="#ppt_y+.1"/>
                                          </p:val>
                                        </p:tav>
                                        <p:tav tm="100000">
                                          <p:val>
                                            <p:strVal val="#ppt_y"/>
                                          </p:val>
                                        </p:tav>
                                      </p:tavLst>
                                    </p:anim>
                                  </p:childTnLst>
                                </p:cTn>
                              </p:par>
                              <p:par>
                                <p:cTn id="43" presetID="42" presetClass="entr" presetSubtype="0" fill="hold" nodeType="withEffect">
                                  <p:stCondLst>
                                    <p:cond delay="0"/>
                                  </p:stCondLst>
                                  <p:childTnLst>
                                    <p:set>
                                      <p:cBhvr>
                                        <p:cTn id="44" dur="1" fill="hold">
                                          <p:stCondLst>
                                            <p:cond delay="0"/>
                                          </p:stCondLst>
                                        </p:cTn>
                                        <p:tgtEl>
                                          <p:spTgt spid="5"/>
                                        </p:tgtEl>
                                        <p:attrNameLst>
                                          <p:attrName>style.visibility</p:attrName>
                                        </p:attrNameLst>
                                      </p:cBhvr>
                                      <p:to>
                                        <p:strVal val="visible"/>
                                      </p:to>
                                    </p:set>
                                    <p:animEffect transition="in" filter="fade">
                                      <p:cBhvr>
                                        <p:cTn id="45" dur="1000"/>
                                        <p:tgtEl>
                                          <p:spTgt spid="5"/>
                                        </p:tgtEl>
                                      </p:cBhvr>
                                    </p:animEffect>
                                    <p:anim calcmode="lin" valueType="num">
                                      <p:cBhvr>
                                        <p:cTn id="46" dur="1000" fill="hold"/>
                                        <p:tgtEl>
                                          <p:spTgt spid="5"/>
                                        </p:tgtEl>
                                        <p:attrNameLst>
                                          <p:attrName>ppt_x</p:attrName>
                                        </p:attrNameLst>
                                      </p:cBhvr>
                                      <p:tavLst>
                                        <p:tav tm="0">
                                          <p:val>
                                            <p:strVal val="#ppt_x"/>
                                          </p:val>
                                        </p:tav>
                                        <p:tav tm="100000">
                                          <p:val>
                                            <p:strVal val="#ppt_x"/>
                                          </p:val>
                                        </p:tav>
                                      </p:tavLst>
                                    </p:anim>
                                    <p:anim calcmode="lin" valueType="num">
                                      <p:cBhvr>
                                        <p:cTn id="47"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10" presetClass="exit" presetSubtype="0" fill="hold" nodeType="clickEffect">
                                  <p:stCondLst>
                                    <p:cond delay="0"/>
                                  </p:stCondLst>
                                  <p:childTnLst>
                                    <p:animEffect transition="out" filter="fade">
                                      <p:cBhvr>
                                        <p:cTn id="51" dur="500"/>
                                        <p:tgtEl>
                                          <p:spTgt spid="7"/>
                                        </p:tgtEl>
                                      </p:cBhvr>
                                    </p:animEffect>
                                    <p:set>
                                      <p:cBhvr>
                                        <p:cTn id="52" dur="1" fill="hold">
                                          <p:stCondLst>
                                            <p:cond delay="499"/>
                                          </p:stCondLst>
                                        </p:cTn>
                                        <p:tgtEl>
                                          <p:spTgt spid="7"/>
                                        </p:tgtEl>
                                        <p:attrNameLst>
                                          <p:attrName>style.visibility</p:attrName>
                                        </p:attrNameLst>
                                      </p:cBhvr>
                                      <p:to>
                                        <p:strVal val="hidden"/>
                                      </p:to>
                                    </p:set>
                                  </p:childTnLst>
                                </p:cTn>
                              </p:par>
                              <p:par>
                                <p:cTn id="53" presetID="10" presetClass="exit" presetSubtype="0" fill="hold" nodeType="withEffect">
                                  <p:stCondLst>
                                    <p:cond delay="0"/>
                                  </p:stCondLst>
                                  <p:childTnLst>
                                    <p:animEffect transition="out" filter="fade">
                                      <p:cBhvr>
                                        <p:cTn id="54" dur="500"/>
                                        <p:tgtEl>
                                          <p:spTgt spid="5"/>
                                        </p:tgtEl>
                                      </p:cBhvr>
                                    </p:animEffect>
                                    <p:set>
                                      <p:cBhvr>
                                        <p:cTn id="55" dur="1" fill="hold">
                                          <p:stCondLst>
                                            <p:cond delay="499"/>
                                          </p:stCondLst>
                                        </p:cTn>
                                        <p:tgtEl>
                                          <p:spTgt spid="5"/>
                                        </p:tgtEl>
                                        <p:attrNameLst>
                                          <p:attrName>style.visibility</p:attrName>
                                        </p:attrNameLst>
                                      </p:cBhvr>
                                      <p:to>
                                        <p:strVal val="hidden"/>
                                      </p:to>
                                    </p:set>
                                  </p:childTnLst>
                                </p:cTn>
                              </p:par>
                              <p:par>
                                <p:cTn id="56" presetID="10" presetClass="entr" presetSubtype="0" fill="hold" nodeType="withEffect">
                                  <p:stCondLst>
                                    <p:cond delay="0"/>
                                  </p:stCondLst>
                                  <p:childTnLst>
                                    <p:set>
                                      <p:cBhvr>
                                        <p:cTn id="57" dur="1" fill="hold">
                                          <p:stCondLst>
                                            <p:cond delay="0"/>
                                          </p:stCondLst>
                                        </p:cTn>
                                        <p:tgtEl>
                                          <p:spTgt spid="8"/>
                                        </p:tgtEl>
                                        <p:attrNameLst>
                                          <p:attrName>style.visibility</p:attrName>
                                        </p:attrNameLst>
                                      </p:cBhvr>
                                      <p:to>
                                        <p:strVal val="visible"/>
                                      </p:to>
                                    </p:set>
                                    <p:animEffect transition="in" filter="fade">
                                      <p:cBhvr>
                                        <p:cTn id="58" dur="500"/>
                                        <p:tgtEl>
                                          <p:spTgt spid="8"/>
                                        </p:tgtEl>
                                      </p:cBhvr>
                                    </p:animEffect>
                                  </p:childTnLst>
                                </p:cTn>
                              </p:par>
                              <p:par>
                                <p:cTn id="59" presetID="10" presetClass="entr" presetSubtype="0" fill="hold" nodeType="withEffect">
                                  <p:stCondLst>
                                    <p:cond delay="0"/>
                                  </p:stCondLst>
                                  <p:childTnLst>
                                    <p:set>
                                      <p:cBhvr>
                                        <p:cTn id="60" dur="1" fill="hold">
                                          <p:stCondLst>
                                            <p:cond delay="0"/>
                                          </p:stCondLst>
                                        </p:cTn>
                                        <p:tgtEl>
                                          <p:spTgt spid="9"/>
                                        </p:tgtEl>
                                        <p:attrNameLst>
                                          <p:attrName>style.visibility</p:attrName>
                                        </p:attrNameLst>
                                      </p:cBhvr>
                                      <p:to>
                                        <p:strVal val="visible"/>
                                      </p:to>
                                    </p:set>
                                    <p:animEffect transition="in" filter="fade">
                                      <p:cBhvr>
                                        <p:cTn id="6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0269844-7000-FFA7-4880-938C648A1816}"/>
              </a:ext>
            </a:extLst>
          </p:cNvPr>
          <p:cNvSpPr txBox="1">
            <a:spLocks/>
          </p:cNvSpPr>
          <p:nvPr/>
        </p:nvSpPr>
        <p:spPr>
          <a:xfrm>
            <a:off x="566738" y="4327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PROBABILISTIC</a:t>
            </a:r>
          </a:p>
        </p:txBody>
      </p:sp>
      <p:sp>
        <p:nvSpPr>
          <p:cNvPr id="2" name="Title 1">
            <a:extLst>
              <a:ext uri="{FF2B5EF4-FFF2-40B4-BE49-F238E27FC236}">
                <a16:creationId xmlns:a16="http://schemas.microsoft.com/office/drawing/2014/main" id="{7FA6E658-F011-36C7-C037-046C8E6FA352}"/>
              </a:ext>
            </a:extLst>
          </p:cNvPr>
          <p:cNvSpPr>
            <a:spLocks noGrp="1"/>
          </p:cNvSpPr>
          <p:nvPr>
            <p:ph type="title"/>
          </p:nvPr>
        </p:nvSpPr>
        <p:spPr>
          <a:xfrm>
            <a:off x="3980747" y="43272"/>
            <a:ext cx="10515600" cy="1325563"/>
          </a:xfrm>
        </p:spPr>
        <p:txBody>
          <a:bodyPr/>
          <a:lstStyle/>
          <a:p>
            <a:r>
              <a:rPr lang="en-US"/>
              <a:t>MACHINE LEARNING</a:t>
            </a:r>
          </a:p>
        </p:txBody>
      </p:sp>
      <p:sp>
        <p:nvSpPr>
          <p:cNvPr id="3" name="Content Placeholder 2">
            <a:extLst>
              <a:ext uri="{FF2B5EF4-FFF2-40B4-BE49-F238E27FC236}">
                <a16:creationId xmlns:a16="http://schemas.microsoft.com/office/drawing/2014/main" id="{45665906-3F7C-6C7F-FBA4-60934D23D0E6}"/>
              </a:ext>
            </a:extLst>
          </p:cNvPr>
          <p:cNvSpPr>
            <a:spLocks noGrp="1"/>
          </p:cNvSpPr>
          <p:nvPr>
            <p:ph idx="1"/>
          </p:nvPr>
        </p:nvSpPr>
        <p:spPr>
          <a:xfrm>
            <a:off x="838200" y="1253331"/>
            <a:ext cx="10515600" cy="4351338"/>
          </a:xfrm>
        </p:spPr>
        <p:txBody>
          <a:bodyPr>
            <a:normAutofit/>
          </a:bodyPr>
          <a:lstStyle/>
          <a:p>
            <a:r>
              <a:rPr lang="en-US" sz="3200"/>
              <a:t>Uses data to build models &amp; make predictions</a:t>
            </a:r>
          </a:p>
          <a:p>
            <a:r>
              <a:rPr lang="en-US" sz="3200"/>
              <a:t>Bayesian approach, providing </a:t>
            </a:r>
            <a:r>
              <a:rPr lang="en-US" sz="3200" i="1">
                <a:solidFill>
                  <a:srgbClr val="FF9400"/>
                </a:solidFill>
              </a:rPr>
              <a:t>posterior distributions</a:t>
            </a:r>
            <a:r>
              <a:rPr lang="en-US" sz="3200" i="1"/>
              <a:t> </a:t>
            </a:r>
            <a:r>
              <a:rPr lang="en-US" sz="3200"/>
              <a:t>for model parameters</a:t>
            </a:r>
          </a:p>
          <a:p>
            <a:endParaRPr lang="en-US" sz="3200"/>
          </a:p>
        </p:txBody>
      </p:sp>
      <p:pic>
        <p:nvPicPr>
          <p:cNvPr id="6" name="Picture 5">
            <a:extLst>
              <a:ext uri="{FF2B5EF4-FFF2-40B4-BE49-F238E27FC236}">
                <a16:creationId xmlns:a16="http://schemas.microsoft.com/office/drawing/2014/main" id="{ED070A1E-F17B-7A62-5E83-FEC79234E8A1}"/>
              </a:ext>
            </a:extLst>
          </p:cNvPr>
          <p:cNvPicPr>
            <a:picLocks noChangeAspect="1"/>
          </p:cNvPicPr>
          <p:nvPr/>
        </p:nvPicPr>
        <p:blipFill>
          <a:blip r:embed="rId4"/>
          <a:stretch>
            <a:fillRect/>
          </a:stretch>
        </p:blipFill>
        <p:spPr>
          <a:xfrm>
            <a:off x="3005139" y="3133029"/>
            <a:ext cx="5934074" cy="3724971"/>
          </a:xfrm>
          <a:prstGeom prst="rect">
            <a:avLst/>
          </a:prstGeom>
        </p:spPr>
      </p:pic>
    </p:spTree>
    <p:custDataLst>
      <p:tags r:id="rId1"/>
    </p:custDataLst>
    <p:extLst>
      <p:ext uri="{BB962C8B-B14F-4D97-AF65-F5344CB8AC3E}">
        <p14:creationId xmlns:p14="http://schemas.microsoft.com/office/powerpoint/2010/main" val="319429348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9" presetClass="entr" presetSubtype="0" fill="hold" grpId="0"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dissolve">
                                      <p:cBhvr>
                                        <p:cTn id="14" dur="2000"/>
                                        <p:tgtEl>
                                          <p:spTgt spid="4"/>
                                        </p:tgtEl>
                                      </p:cBhvr>
                                    </p:animEffect>
                                  </p:childTnLst>
                                </p:cTn>
                              </p:par>
                            </p:childTnLst>
                          </p:cTn>
                        </p:par>
                        <p:par>
                          <p:cTn id="15" fill="hold">
                            <p:stCondLst>
                              <p:cond delay="2000"/>
                            </p:stCondLst>
                            <p:childTnLst>
                              <p:par>
                                <p:cTn id="16" presetID="42" presetClass="entr" presetSubtype="0" fill="hold" nodeType="after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animEffect transition="in" filter="fade">
                                      <p:cBhvr>
                                        <p:cTn id="18" dur="1000"/>
                                        <p:tgtEl>
                                          <p:spTgt spid="3">
                                            <p:txEl>
                                              <p:pRg st="1" end="1"/>
                                            </p:txEl>
                                          </p:spTgt>
                                        </p:tgtEl>
                                      </p:cBhvr>
                                    </p:animEffect>
                                    <p:anim calcmode="lin" valueType="num">
                                      <p:cBhvr>
                                        <p:cTn id="19"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0"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1000"/>
                                        <p:tgtEl>
                                          <p:spTgt spid="6"/>
                                        </p:tgtEl>
                                      </p:cBhvr>
                                    </p:animEffect>
                                    <p:anim calcmode="lin" valueType="num">
                                      <p:cBhvr>
                                        <p:cTn id="26" dur="1000" fill="hold"/>
                                        <p:tgtEl>
                                          <p:spTgt spid="6"/>
                                        </p:tgtEl>
                                        <p:attrNameLst>
                                          <p:attrName>ppt_x</p:attrName>
                                        </p:attrNameLst>
                                      </p:cBhvr>
                                      <p:tavLst>
                                        <p:tav tm="0">
                                          <p:val>
                                            <p:strVal val="#ppt_x"/>
                                          </p:val>
                                        </p:tav>
                                        <p:tav tm="100000">
                                          <p:val>
                                            <p:strVal val="#ppt_x"/>
                                          </p:val>
                                        </p:tav>
                                      </p:tavLst>
                                    </p:anim>
                                    <p:anim calcmode="lin" valueType="num">
                                      <p:cBhvr>
                                        <p:cTn id="27"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tags/tag1.xml><?xml version="1.0" encoding="utf-8"?>
<p:tagLst xmlns:a="http://schemas.openxmlformats.org/drawingml/2006/main" xmlns:r="http://schemas.openxmlformats.org/officeDocument/2006/relationships" xmlns:p="http://schemas.openxmlformats.org/presentationml/2006/main">
  <p:tag name="TIMING" val="|7|13.9|19.5"/>
</p:tagLst>
</file>

<file path=ppt/tags/tag2.xml><?xml version="1.0" encoding="utf-8"?>
<p:tagLst xmlns:a="http://schemas.openxmlformats.org/drawingml/2006/main" xmlns:r="http://schemas.openxmlformats.org/officeDocument/2006/relationships" xmlns:p="http://schemas.openxmlformats.org/presentationml/2006/main">
  <p:tag name="TIMING" val="|12.1|24.4|19.1"/>
</p:tagLst>
</file>

<file path=ppt/tags/tag3.xml><?xml version="1.0" encoding="utf-8"?>
<p:tagLst xmlns:a="http://schemas.openxmlformats.org/drawingml/2006/main" xmlns:r="http://schemas.openxmlformats.org/officeDocument/2006/relationships" xmlns:p="http://schemas.openxmlformats.org/presentationml/2006/main">
  <p:tag name="TIMING" val="|42.2"/>
</p:tagLst>
</file>

<file path=ppt/tags/tag4.xml><?xml version="1.0" encoding="utf-8"?>
<p:tagLst xmlns:a="http://schemas.openxmlformats.org/drawingml/2006/main" xmlns:r="http://schemas.openxmlformats.org/officeDocument/2006/relationships" xmlns:p="http://schemas.openxmlformats.org/presentationml/2006/main">
  <p:tag name="TIMING" val="|28.8"/>
</p:tagLst>
</file>

<file path=ppt/tags/tag5.xml><?xml version="1.0" encoding="utf-8"?>
<p:tagLst xmlns:a="http://schemas.openxmlformats.org/drawingml/2006/main" xmlns:r="http://schemas.openxmlformats.org/officeDocument/2006/relationships" xmlns:p="http://schemas.openxmlformats.org/presentationml/2006/main">
  <p:tag name="TIMING" val="|20.7"/>
</p:tagLst>
</file>

<file path=ppt/tags/tag6.xml><?xml version="1.0" encoding="utf-8"?>
<p:tagLst xmlns:a="http://schemas.openxmlformats.org/drawingml/2006/main" xmlns:r="http://schemas.openxmlformats.org/officeDocument/2006/relationships" xmlns:p="http://schemas.openxmlformats.org/presentationml/2006/main">
  <p:tag name="TIMING" val="|31.8|34.4|4.5"/>
</p:tagLst>
</file>

<file path=ppt/tags/tag7.xml><?xml version="1.0" encoding="utf-8"?>
<p:tagLst xmlns:a="http://schemas.openxmlformats.org/drawingml/2006/main" xmlns:r="http://schemas.openxmlformats.org/officeDocument/2006/relationships" xmlns:p="http://schemas.openxmlformats.org/presentationml/2006/main">
  <p:tag name="TIMING" val="|18.4"/>
</p:tagLst>
</file>

<file path=ppt/tags/tag8.xml><?xml version="1.0" encoding="utf-8"?>
<p:tagLst xmlns:a="http://schemas.openxmlformats.org/drawingml/2006/main" xmlns:r="http://schemas.openxmlformats.org/officeDocument/2006/relationships" xmlns:p="http://schemas.openxmlformats.org/presentationml/2006/main">
  <p:tag name="TIMING" val="|16.4"/>
</p:tagLst>
</file>

<file path=ppt/theme/theme1.xml><?xml version="1.0" encoding="utf-8"?>
<a:theme xmlns:a="http://schemas.openxmlformats.org/drawingml/2006/main" name="Office Theme">
  <a:themeElements>
    <a:clrScheme name="Gre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3E4F19A7-A959-40BB-972C-4880BAF8EB0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 2013 - 2022</Template>
  <Application>Microsoft Office PowerPoint</Application>
  <PresentationFormat>Widescreen</PresentationFormat>
  <Slides>26</Slides>
  <Notes>21</Notes>
  <HiddenSlides>0</HiddenSlides>
  <ScaleCrop>false</ScaleCrop>
  <HeadingPairs>
    <vt:vector size="4" baseType="variant">
      <vt:variant>
        <vt:lpstr>Theme</vt:lpstr>
      </vt:variant>
      <vt:variant>
        <vt:i4>1</vt:i4>
      </vt:variant>
      <vt:variant>
        <vt:lpstr>Slide Titles</vt:lpstr>
      </vt:variant>
      <vt:variant>
        <vt:i4>26</vt:i4>
      </vt:variant>
    </vt:vector>
  </HeadingPairs>
  <TitlesOfParts>
    <vt:vector size="27" baseType="lpstr">
      <vt:lpstr>Office Theme</vt:lpstr>
      <vt:lpstr>Predicting Solar Activity Cycles using Probabilistic Machine Learning</vt:lpstr>
      <vt:lpstr>SEMINAR TIMETABLE</vt:lpstr>
      <vt:lpstr>WHAT ARE SOLAR CYCLES?</vt:lpstr>
      <vt:lpstr>WHAT ARE SOLAR CYCLES?</vt:lpstr>
      <vt:lpstr>WHAT ARE SOLAR CYCLES?</vt:lpstr>
      <vt:lpstr>MOTIVATION</vt:lpstr>
      <vt:lpstr>THE PHYSICS APPROACH</vt:lpstr>
      <vt:lpstr>OTHER APPROACHES</vt:lpstr>
      <vt:lpstr>MACHINE LEARNING</vt:lpstr>
      <vt:lpstr>MACHINE LEARNING</vt:lpstr>
      <vt:lpstr>MACHINE LEARNING</vt:lpstr>
      <vt:lpstr>GAUSSIAN PROCESSES</vt:lpstr>
      <vt:lpstr>GAUSSIAN PROCESSES</vt:lpstr>
      <vt:lpstr>GAUSSIAN PROCESES</vt:lpstr>
      <vt:lpstr>GAUSSIAN PROCESES</vt:lpstr>
      <vt:lpstr>GAUSSIAN PROCESSES</vt:lpstr>
      <vt:lpstr>GAUSSIAN PROCESS PREDICTIONS</vt:lpstr>
      <vt:lpstr>GAUSSIAN PROCESS PREDICTIONS</vt:lpstr>
      <vt:lpstr>GAUSSIAN PROCESS PREDICTIONS</vt:lpstr>
      <vt:lpstr>GAUSSIAN PROCESS PREDICTIONS</vt:lpstr>
      <vt:lpstr>FUTURE DEVELOPMENTS</vt:lpstr>
      <vt:lpstr>CONCLUSION</vt:lpstr>
      <vt:lpstr>QUESTIONS?</vt:lpstr>
      <vt:lpstr>REFERENCES</vt:lpstr>
      <vt:lpstr>REFERENCES</vt:lpstr>
      <vt:lpstr>TAYLOR DIAGRAM</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SEMINAR</dc:title>
  <dc:creator>Guner Aygin (MSci (Hons) Physics FT (4))</dc:creator>
  <cp:revision>1</cp:revision>
  <dcterms:created xsi:type="dcterms:W3CDTF">2023-02-23T13:51:29Z</dcterms:created>
  <dcterms:modified xsi:type="dcterms:W3CDTF">2023-03-17T10:26:04Z</dcterms:modified>
</cp:coreProperties>
</file>